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24"/>
  </p:notesMasterIdLst>
  <p:sldIdLst>
    <p:sldId id="3300" r:id="rId2"/>
    <p:sldId id="3301" r:id="rId3"/>
    <p:sldId id="3302" r:id="rId4"/>
    <p:sldId id="3303" r:id="rId5"/>
    <p:sldId id="3305" r:id="rId6"/>
    <p:sldId id="3304" r:id="rId7"/>
    <p:sldId id="3306" r:id="rId8"/>
    <p:sldId id="3096" r:id="rId9"/>
    <p:sldId id="279" r:id="rId10"/>
    <p:sldId id="3294" r:id="rId11"/>
    <p:sldId id="3295" r:id="rId12"/>
    <p:sldId id="3217" r:id="rId13"/>
    <p:sldId id="3215" r:id="rId14"/>
    <p:sldId id="3218" r:id="rId15"/>
    <p:sldId id="3219" r:id="rId16"/>
    <p:sldId id="3220" r:id="rId17"/>
    <p:sldId id="3298" r:id="rId18"/>
    <p:sldId id="3299" r:id="rId19"/>
    <p:sldId id="3221" r:id="rId20"/>
    <p:sldId id="3222" r:id="rId21"/>
    <p:sldId id="3240" r:id="rId22"/>
    <p:sldId id="280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0677C"/>
    <a:srgbClr val="FF3399"/>
    <a:srgbClr val="0998D7"/>
    <a:srgbClr val="F18105"/>
    <a:srgbClr val="FCBB75"/>
    <a:srgbClr val="0C6D39"/>
    <a:srgbClr val="ED3376"/>
    <a:srgbClr val="00918A"/>
    <a:srgbClr val="C2E2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868" autoAdjust="0"/>
    <p:restoredTop sz="94660"/>
  </p:normalViewPr>
  <p:slideViewPr>
    <p:cSldViewPr snapToGrid="0">
      <p:cViewPr varScale="1">
        <p:scale>
          <a:sx n="70" d="100"/>
          <a:sy n="70" d="100"/>
        </p:scale>
        <p:origin x="624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D21363-4EE3-49AE-BA04-164DB83892F6}" type="datetimeFigureOut">
              <a:rPr lang="en-GB" smtClean="0"/>
              <a:pPr/>
              <a:t>05/12/2023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8B0E19-C2A7-4FE4-8BEE-17463F03FF4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9777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22275" y="1241425"/>
            <a:ext cx="5953125" cy="33496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/>
              <a:t>Các em chú ý khi gặp biểu tượng sau thì các em sẽ ghi bài.</a:t>
            </a: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708FE9FD-BBE0-4B03-BAF0-5C3B72AD9552}" type="slidenum">
              <a:rPr lang="en-US" smtClean="0"/>
              <a:pPr eaLnBrk="1" hangingPunct="1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0FD1E9-C923-4D12-AB06-242B1EB3C9B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826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emf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739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7C8D2E1-81FD-4254-B75A-A7FE8D9166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86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: Diagonal Corners Rounded 4">
            <a:extLst>
              <a:ext uri="{FF2B5EF4-FFF2-40B4-BE49-F238E27FC236}">
                <a16:creationId xmlns:a16="http://schemas.microsoft.com/office/drawing/2014/main" id="{F271E19D-841E-469E-958F-AD5A7E90F8BB}"/>
              </a:ext>
            </a:extLst>
          </p:cNvPr>
          <p:cNvSpPr/>
          <p:nvPr userDrawn="1"/>
        </p:nvSpPr>
        <p:spPr>
          <a:xfrm>
            <a:off x="236375" y="228600"/>
            <a:ext cx="11719249" cy="6400800"/>
          </a:xfrm>
          <a:prstGeom prst="round2DiagRect">
            <a:avLst>
              <a:gd name="adj1" fmla="val 5476"/>
              <a:gd name="adj2" fmla="val 0"/>
            </a:avLst>
          </a:prstGeom>
          <a:solidFill>
            <a:schemeClr val="bg1"/>
          </a:solidFill>
          <a:ln w="28575"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7FCD921-8FD6-4674-B47D-E6291CBA789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95235" y="283866"/>
            <a:ext cx="589731" cy="5206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BA255E-1E6C-4596-8CAD-67CE4A1C592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308" b="93846" l="5066" r="98379">
                        <a14:foregroundMark x1="75279" y1="53538" x2="75279" y2="53538"/>
                        <a14:foregroundMark x1="79230" y1="27692" x2="79939" y2="67077"/>
                        <a14:foregroundMark x1="79939" y1="67077" x2="91692" y2="54154"/>
                        <a14:foregroundMark x1="91692" y1="54154" x2="83587" y2="29231"/>
                        <a14:foregroundMark x1="6180" y1="40923" x2="6180" y2="40923"/>
                        <a14:foregroundMark x1="5268" y1="32615" x2="5268" y2="32615"/>
                        <a14:foregroundMark x1="6586" y1="32615" x2="7295" y2="56308"/>
                        <a14:foregroundMark x1="13678" y1="30769" x2="14590" y2="57846"/>
                        <a14:foregroundMark x1="19250" y1="36308" x2="19250" y2="36308"/>
                        <a14:foregroundMark x1="33435" y1="39692" x2="33435" y2="39692"/>
                        <a14:foregroundMark x1="44174" y1="39692" x2="44174" y2="39692"/>
                        <a14:foregroundMark x1="48531" y1="68308" x2="48531" y2="68308"/>
                        <a14:foregroundMark x1="56332" y1="43692" x2="56332" y2="43692"/>
                        <a14:foregroundMark x1="73961" y1="56308" x2="73961" y2="56308"/>
                        <a14:foregroundMark x1="79230" y1="40308" x2="79230" y2="43692"/>
                        <a14:foregroundMark x1="79230" y1="43692" x2="79230" y2="43692"/>
                        <a14:foregroundMark x1="79230" y1="43692" x2="79230" y2="43692"/>
                        <a14:foregroundMark x1="96150" y1="53538" x2="96150" y2="53538"/>
                        <a14:foregroundMark x1="96150" y1="53538" x2="96150" y2="53538"/>
                        <a14:foregroundMark x1="74569" y1="86154" x2="74569" y2="86154"/>
                        <a14:foregroundMark x1="79433" y1="91077" x2="79433" y2="91077"/>
                        <a14:foregroundMark x1="84904" y1="93846" x2="84904" y2="93846"/>
                        <a14:foregroundMark x1="93414" y1="81231" x2="93414" y2="81231"/>
                        <a14:foregroundMark x1="96150" y1="72923" x2="96150" y2="72923"/>
                        <a14:foregroundMark x1="98176" y1="64000" x2="98176" y2="64000"/>
                        <a14:foregroundMark x1="97467" y1="52923" x2="97467" y2="52923"/>
                        <a14:foregroundMark x1="52381" y1="53538" x2="52381" y2="53538"/>
                        <a14:foregroundMark x1="83789" y1="8615" x2="83789" y2="8615"/>
                        <a14:foregroundMark x1="98480" y1="60923" x2="98480" y2="60923"/>
                        <a14:foregroundMark x1="93110" y1="87077" x2="93110" y2="87077"/>
                        <a14:foregroundMark x1="91489" y1="88923" x2="91489" y2="88923"/>
                        <a14:foregroundMark x1="83283" y1="93846" x2="83283" y2="93846"/>
                        <a14:foregroundMark x1="97670" y1="38154" x2="97670" y2="38154"/>
                        <a14:foregroundMark x1="14184" y1="42769" x2="14184" y2="4276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523983" y="20407"/>
            <a:ext cx="632267" cy="208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494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">
            <a:extLst>
              <a:ext uri="{FF2B5EF4-FFF2-40B4-BE49-F238E27FC236}">
                <a16:creationId xmlns:a16="http://schemas.microsoft.com/office/drawing/2014/main" id="{A6472079-1034-47E2-8A04-42ECFACCA2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4" y="1"/>
            <a:ext cx="12193709" cy="6858000"/>
          </a:xfrm>
          <a:prstGeom prst="rect">
            <a:avLst/>
          </a:prstGeom>
        </p:spPr>
      </p:pic>
      <p:sp>
        <p:nvSpPr>
          <p:cNvPr id="5" name="Rectangle: Diagonal Corners Rounded 4">
            <a:extLst>
              <a:ext uri="{FF2B5EF4-FFF2-40B4-BE49-F238E27FC236}">
                <a16:creationId xmlns:a16="http://schemas.microsoft.com/office/drawing/2014/main" id="{6D155AC7-76D6-4AFB-82EE-1ABA3168B0D1}"/>
              </a:ext>
            </a:extLst>
          </p:cNvPr>
          <p:cNvSpPr/>
          <p:nvPr userDrawn="1"/>
        </p:nvSpPr>
        <p:spPr>
          <a:xfrm>
            <a:off x="236375" y="228600"/>
            <a:ext cx="11719249" cy="6400800"/>
          </a:xfrm>
          <a:prstGeom prst="round2DiagRect">
            <a:avLst>
              <a:gd name="adj1" fmla="val 3810"/>
              <a:gd name="adj2" fmla="val 0"/>
            </a:avLst>
          </a:prstGeom>
          <a:solidFill>
            <a:schemeClr val="bg1"/>
          </a:solidFill>
          <a:ln w="28575"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2EACBA-99FD-4704-979B-F9A2F6D2D44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310475" y="299106"/>
            <a:ext cx="589731" cy="5206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8C32674-8B0B-4A16-BA70-6C2CD890B22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308" b="93846" l="5066" r="98379">
                        <a14:foregroundMark x1="75279" y1="53538" x2="75279" y2="53538"/>
                        <a14:foregroundMark x1="79230" y1="27692" x2="79939" y2="67077"/>
                        <a14:foregroundMark x1="79939" y1="67077" x2="91692" y2="54154"/>
                        <a14:foregroundMark x1="91692" y1="54154" x2="83587" y2="29231"/>
                        <a14:foregroundMark x1="6180" y1="40923" x2="6180" y2="40923"/>
                        <a14:foregroundMark x1="5268" y1="32615" x2="5268" y2="32615"/>
                        <a14:foregroundMark x1="6586" y1="32615" x2="7295" y2="56308"/>
                        <a14:foregroundMark x1="13678" y1="30769" x2="14590" y2="57846"/>
                        <a14:foregroundMark x1="19250" y1="36308" x2="19250" y2="36308"/>
                        <a14:foregroundMark x1="33435" y1="39692" x2="33435" y2="39692"/>
                        <a14:foregroundMark x1="44174" y1="39692" x2="44174" y2="39692"/>
                        <a14:foregroundMark x1="48531" y1="68308" x2="48531" y2="68308"/>
                        <a14:foregroundMark x1="56332" y1="43692" x2="56332" y2="43692"/>
                        <a14:foregroundMark x1="73961" y1="56308" x2="73961" y2="56308"/>
                        <a14:foregroundMark x1="79230" y1="40308" x2="79230" y2="43692"/>
                        <a14:foregroundMark x1="79230" y1="43692" x2="79230" y2="43692"/>
                        <a14:foregroundMark x1="79230" y1="43692" x2="79230" y2="43692"/>
                        <a14:foregroundMark x1="96150" y1="53538" x2="96150" y2="53538"/>
                        <a14:foregroundMark x1="96150" y1="53538" x2="96150" y2="53538"/>
                        <a14:foregroundMark x1="74569" y1="86154" x2="74569" y2="86154"/>
                        <a14:foregroundMark x1="79433" y1="91077" x2="79433" y2="91077"/>
                        <a14:foregroundMark x1="84904" y1="93846" x2="84904" y2="93846"/>
                        <a14:foregroundMark x1="93414" y1="81231" x2="93414" y2="81231"/>
                        <a14:foregroundMark x1="96150" y1="72923" x2="96150" y2="72923"/>
                        <a14:foregroundMark x1="98176" y1="64000" x2="98176" y2="64000"/>
                        <a14:foregroundMark x1="97467" y1="52923" x2="97467" y2="52923"/>
                        <a14:foregroundMark x1="52381" y1="53538" x2="52381" y2="53538"/>
                        <a14:foregroundMark x1="83789" y1="8615" x2="83789" y2="8615"/>
                        <a14:foregroundMark x1="98480" y1="60923" x2="98480" y2="60923"/>
                        <a14:foregroundMark x1="93110" y1="87077" x2="93110" y2="87077"/>
                        <a14:foregroundMark x1="91489" y1="88923" x2="91489" y2="88923"/>
                        <a14:foregroundMark x1="83283" y1="93846" x2="83283" y2="93846"/>
                        <a14:foregroundMark x1="97670" y1="38154" x2="97670" y2="38154"/>
                        <a14:foregroundMark x1="14184" y1="42769" x2="14184" y2="4276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9525" y="6398057"/>
            <a:ext cx="632267" cy="208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673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">
            <a:extLst>
              <a:ext uri="{FF2B5EF4-FFF2-40B4-BE49-F238E27FC236}">
                <a16:creationId xmlns:a16="http://schemas.microsoft.com/office/drawing/2014/main" id="{A6472079-1034-47E2-8A04-42ECFACCA2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4" y="1"/>
            <a:ext cx="12193709" cy="6858000"/>
          </a:xfrm>
          <a:prstGeom prst="rect">
            <a:avLst/>
          </a:prstGeom>
        </p:spPr>
      </p:pic>
      <p:sp>
        <p:nvSpPr>
          <p:cNvPr id="5" name="Rectangle: Diagonal Corners Rounded 4">
            <a:extLst>
              <a:ext uri="{FF2B5EF4-FFF2-40B4-BE49-F238E27FC236}">
                <a16:creationId xmlns:a16="http://schemas.microsoft.com/office/drawing/2014/main" id="{6D155AC7-76D6-4AFB-82EE-1ABA3168B0D1}"/>
              </a:ext>
            </a:extLst>
          </p:cNvPr>
          <p:cNvSpPr/>
          <p:nvPr userDrawn="1"/>
        </p:nvSpPr>
        <p:spPr>
          <a:xfrm>
            <a:off x="236375" y="228600"/>
            <a:ext cx="11719249" cy="6400800"/>
          </a:xfrm>
          <a:prstGeom prst="round2DiagRect">
            <a:avLst>
              <a:gd name="adj1" fmla="val 3810"/>
              <a:gd name="adj2" fmla="val 0"/>
            </a:avLst>
          </a:prstGeom>
          <a:solidFill>
            <a:schemeClr val="bg1"/>
          </a:solidFill>
          <a:ln w="28575"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2EACBA-99FD-4704-979B-F9A2F6D2D44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310475" y="299106"/>
            <a:ext cx="589731" cy="520622"/>
          </a:xfrm>
          <a:prstGeom prst="rect">
            <a:avLst/>
          </a:prstGeom>
        </p:spPr>
      </p:pic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8A9C3291-6F02-4968-972D-98E51A26216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9203" y="5288973"/>
            <a:ext cx="1256433" cy="12564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C754DA5-A8B1-47C6-91BC-8EE486452E5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308" b="93846" l="5066" r="98379">
                        <a14:foregroundMark x1="75279" y1="53538" x2="75279" y2="53538"/>
                        <a14:foregroundMark x1="79230" y1="27692" x2="79939" y2="67077"/>
                        <a14:foregroundMark x1="79939" y1="67077" x2="91692" y2="54154"/>
                        <a14:foregroundMark x1="91692" y1="54154" x2="83587" y2="29231"/>
                        <a14:foregroundMark x1="6180" y1="40923" x2="6180" y2="40923"/>
                        <a14:foregroundMark x1="5268" y1="32615" x2="5268" y2="32615"/>
                        <a14:foregroundMark x1="6586" y1="32615" x2="7295" y2="56308"/>
                        <a14:foregroundMark x1="13678" y1="30769" x2="14590" y2="57846"/>
                        <a14:foregroundMark x1="19250" y1="36308" x2="19250" y2="36308"/>
                        <a14:foregroundMark x1="33435" y1="39692" x2="33435" y2="39692"/>
                        <a14:foregroundMark x1="44174" y1="39692" x2="44174" y2="39692"/>
                        <a14:foregroundMark x1="48531" y1="68308" x2="48531" y2="68308"/>
                        <a14:foregroundMark x1="56332" y1="43692" x2="56332" y2="43692"/>
                        <a14:foregroundMark x1="73961" y1="56308" x2="73961" y2="56308"/>
                        <a14:foregroundMark x1="79230" y1="40308" x2="79230" y2="43692"/>
                        <a14:foregroundMark x1="79230" y1="43692" x2="79230" y2="43692"/>
                        <a14:foregroundMark x1="79230" y1="43692" x2="79230" y2="43692"/>
                        <a14:foregroundMark x1="96150" y1="53538" x2="96150" y2="53538"/>
                        <a14:foregroundMark x1="96150" y1="53538" x2="96150" y2="53538"/>
                        <a14:foregroundMark x1="74569" y1="86154" x2="74569" y2="86154"/>
                        <a14:foregroundMark x1="79433" y1="91077" x2="79433" y2="91077"/>
                        <a14:foregroundMark x1="84904" y1="93846" x2="84904" y2="93846"/>
                        <a14:foregroundMark x1="93414" y1="81231" x2="93414" y2="81231"/>
                        <a14:foregroundMark x1="96150" y1="72923" x2="96150" y2="72923"/>
                        <a14:foregroundMark x1="98176" y1="64000" x2="98176" y2="64000"/>
                        <a14:foregroundMark x1="97467" y1="52923" x2="97467" y2="52923"/>
                        <a14:foregroundMark x1="52381" y1="53538" x2="52381" y2="53538"/>
                        <a14:foregroundMark x1="83789" y1="8615" x2="83789" y2="8615"/>
                        <a14:foregroundMark x1="98480" y1="60923" x2="98480" y2="60923"/>
                        <a14:foregroundMark x1="93110" y1="87077" x2="93110" y2="87077"/>
                        <a14:foregroundMark x1="91489" y1="88923" x2="91489" y2="88923"/>
                        <a14:foregroundMark x1="83283" y1="93846" x2="83283" y2="93846"/>
                        <a14:foregroundMark x1="97670" y1="38154" x2="97670" y2="38154"/>
                        <a14:foregroundMark x1="14184" y1="42769" x2="14184" y2="4276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9525" y="6398057"/>
            <a:ext cx="632267" cy="208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57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">
            <a:extLst>
              <a:ext uri="{FF2B5EF4-FFF2-40B4-BE49-F238E27FC236}">
                <a16:creationId xmlns:a16="http://schemas.microsoft.com/office/drawing/2014/main" id="{A6472079-1034-47E2-8A04-42ECFACCA2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4" y="1"/>
            <a:ext cx="12193709" cy="6858000"/>
          </a:xfrm>
          <a:prstGeom prst="rect">
            <a:avLst/>
          </a:prstGeom>
        </p:spPr>
      </p:pic>
      <p:sp>
        <p:nvSpPr>
          <p:cNvPr id="5" name="Rectangle: Diagonal Corners Rounded 4">
            <a:extLst>
              <a:ext uri="{FF2B5EF4-FFF2-40B4-BE49-F238E27FC236}">
                <a16:creationId xmlns:a16="http://schemas.microsoft.com/office/drawing/2014/main" id="{6D155AC7-76D6-4AFB-82EE-1ABA3168B0D1}"/>
              </a:ext>
            </a:extLst>
          </p:cNvPr>
          <p:cNvSpPr/>
          <p:nvPr userDrawn="1"/>
        </p:nvSpPr>
        <p:spPr>
          <a:xfrm>
            <a:off x="236375" y="228600"/>
            <a:ext cx="11719249" cy="6400800"/>
          </a:xfrm>
          <a:prstGeom prst="round2DiagRect">
            <a:avLst>
              <a:gd name="adj1" fmla="val 3810"/>
              <a:gd name="adj2" fmla="val 0"/>
            </a:avLst>
          </a:prstGeom>
          <a:solidFill>
            <a:schemeClr val="bg1"/>
          </a:solidFill>
          <a:ln w="28575"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2EACBA-99FD-4704-979B-F9A2F6D2D44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310475" y="299106"/>
            <a:ext cx="589731" cy="520622"/>
          </a:xfrm>
          <a:prstGeom prst="rect">
            <a:avLst/>
          </a:prstGeom>
        </p:spPr>
      </p:pic>
      <p:pic>
        <p:nvPicPr>
          <p:cNvPr id="9" name="Picture 8" descr="A picture containing toy, vector graphics, doll&#10;&#10;Description automatically generated">
            <a:extLst>
              <a:ext uri="{FF2B5EF4-FFF2-40B4-BE49-F238E27FC236}">
                <a16:creationId xmlns:a16="http://schemas.microsoft.com/office/drawing/2014/main" id="{9177DC3B-5747-449F-8020-0C394E86E21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1697" y="4174916"/>
            <a:ext cx="2524990" cy="25249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D3D1195-218E-4222-A5DA-70726D4831D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308" b="93846" l="5066" r="98379">
                        <a14:foregroundMark x1="75279" y1="53538" x2="75279" y2="53538"/>
                        <a14:foregroundMark x1="79230" y1="27692" x2="79939" y2="67077"/>
                        <a14:foregroundMark x1="79939" y1="67077" x2="91692" y2="54154"/>
                        <a14:foregroundMark x1="91692" y1="54154" x2="83587" y2="29231"/>
                        <a14:foregroundMark x1="6180" y1="40923" x2="6180" y2="40923"/>
                        <a14:foregroundMark x1="5268" y1="32615" x2="5268" y2="32615"/>
                        <a14:foregroundMark x1="6586" y1="32615" x2="7295" y2="56308"/>
                        <a14:foregroundMark x1="13678" y1="30769" x2="14590" y2="57846"/>
                        <a14:foregroundMark x1="19250" y1="36308" x2="19250" y2="36308"/>
                        <a14:foregroundMark x1="33435" y1="39692" x2="33435" y2="39692"/>
                        <a14:foregroundMark x1="44174" y1="39692" x2="44174" y2="39692"/>
                        <a14:foregroundMark x1="48531" y1="68308" x2="48531" y2="68308"/>
                        <a14:foregroundMark x1="56332" y1="43692" x2="56332" y2="43692"/>
                        <a14:foregroundMark x1="73961" y1="56308" x2="73961" y2="56308"/>
                        <a14:foregroundMark x1="79230" y1="40308" x2="79230" y2="43692"/>
                        <a14:foregroundMark x1="79230" y1="43692" x2="79230" y2="43692"/>
                        <a14:foregroundMark x1="79230" y1="43692" x2="79230" y2="43692"/>
                        <a14:foregroundMark x1="96150" y1="53538" x2="96150" y2="53538"/>
                        <a14:foregroundMark x1="96150" y1="53538" x2="96150" y2="53538"/>
                        <a14:foregroundMark x1="74569" y1="86154" x2="74569" y2="86154"/>
                        <a14:foregroundMark x1="79433" y1="91077" x2="79433" y2="91077"/>
                        <a14:foregroundMark x1="84904" y1="93846" x2="84904" y2="93846"/>
                        <a14:foregroundMark x1="93414" y1="81231" x2="93414" y2="81231"/>
                        <a14:foregroundMark x1="96150" y1="72923" x2="96150" y2="72923"/>
                        <a14:foregroundMark x1="98176" y1="64000" x2="98176" y2="64000"/>
                        <a14:foregroundMark x1="97467" y1="52923" x2="97467" y2="52923"/>
                        <a14:foregroundMark x1="52381" y1="53538" x2="52381" y2="53538"/>
                        <a14:foregroundMark x1="83789" y1="8615" x2="83789" y2="8615"/>
                        <a14:foregroundMark x1="98480" y1="60923" x2="98480" y2="60923"/>
                        <a14:foregroundMark x1="93110" y1="87077" x2="93110" y2="87077"/>
                        <a14:foregroundMark x1="91489" y1="88923" x2="91489" y2="88923"/>
                        <a14:foregroundMark x1="83283" y1="93846" x2="83283" y2="93846"/>
                        <a14:foregroundMark x1="97670" y1="38154" x2="97670" y2="38154"/>
                        <a14:foregroundMark x1="14184" y1="42769" x2="14184" y2="4276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9525" y="6398057"/>
            <a:ext cx="632267" cy="208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787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">
            <a:extLst>
              <a:ext uri="{FF2B5EF4-FFF2-40B4-BE49-F238E27FC236}">
                <a16:creationId xmlns:a16="http://schemas.microsoft.com/office/drawing/2014/main" id="{A6472079-1034-47E2-8A04-42ECFACCA2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4" y="1"/>
            <a:ext cx="12193709" cy="68580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2C18A811-DE77-4C32-9E2D-64F132EA7AF0}"/>
              </a:ext>
            </a:extLst>
          </p:cNvPr>
          <p:cNvGrpSpPr/>
          <p:nvPr userDrawn="1"/>
        </p:nvGrpSpPr>
        <p:grpSpPr>
          <a:xfrm>
            <a:off x="135255" y="15198"/>
            <a:ext cx="11894186" cy="6825343"/>
            <a:chOff x="217756" y="65357"/>
            <a:chExt cx="11993313" cy="6473286"/>
          </a:xfrm>
          <a:noFill/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9CB2999E-0BA1-4C89-A59F-8A54F4BE306E}"/>
                </a:ext>
              </a:extLst>
            </p:cNvPr>
            <p:cNvSpPr/>
            <p:nvPr/>
          </p:nvSpPr>
          <p:spPr>
            <a:xfrm>
              <a:off x="472134" y="220134"/>
              <a:ext cx="11738935" cy="6163734"/>
            </a:xfrm>
            <a:custGeom>
              <a:avLst/>
              <a:gdLst>
                <a:gd name="connsiteX0" fmla="*/ 0 w 11738935"/>
                <a:gd name="connsiteY0" fmla="*/ 1027310 h 6163734"/>
                <a:gd name="connsiteX1" fmla="*/ 1027310 w 11738935"/>
                <a:gd name="connsiteY1" fmla="*/ 0 h 6163734"/>
                <a:gd name="connsiteX2" fmla="*/ 10711625 w 11738935"/>
                <a:gd name="connsiteY2" fmla="*/ 0 h 6163734"/>
                <a:gd name="connsiteX3" fmla="*/ 11738935 w 11738935"/>
                <a:gd name="connsiteY3" fmla="*/ 1027310 h 6163734"/>
                <a:gd name="connsiteX4" fmla="*/ 11738935 w 11738935"/>
                <a:gd name="connsiteY4" fmla="*/ 5136424 h 6163734"/>
                <a:gd name="connsiteX5" fmla="*/ 10711625 w 11738935"/>
                <a:gd name="connsiteY5" fmla="*/ 6163734 h 6163734"/>
                <a:gd name="connsiteX6" fmla="*/ 1027310 w 11738935"/>
                <a:gd name="connsiteY6" fmla="*/ 6163734 h 6163734"/>
                <a:gd name="connsiteX7" fmla="*/ 0 w 11738935"/>
                <a:gd name="connsiteY7" fmla="*/ 5136424 h 6163734"/>
                <a:gd name="connsiteX8" fmla="*/ 0 w 11738935"/>
                <a:gd name="connsiteY8" fmla="*/ 1027310 h 616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38935" h="6163734" fill="none" extrusionOk="0">
                  <a:moveTo>
                    <a:pt x="0" y="1027310"/>
                  </a:moveTo>
                  <a:cubicBezTo>
                    <a:pt x="74804" y="461661"/>
                    <a:pt x="395065" y="66048"/>
                    <a:pt x="1027310" y="0"/>
                  </a:cubicBezTo>
                  <a:cubicBezTo>
                    <a:pt x="4837526" y="-149292"/>
                    <a:pt x="6070245" y="-15801"/>
                    <a:pt x="10711625" y="0"/>
                  </a:cubicBezTo>
                  <a:cubicBezTo>
                    <a:pt x="11268774" y="43553"/>
                    <a:pt x="11820856" y="457479"/>
                    <a:pt x="11738935" y="1027310"/>
                  </a:cubicBezTo>
                  <a:cubicBezTo>
                    <a:pt x="11666246" y="1764727"/>
                    <a:pt x="11830899" y="3092001"/>
                    <a:pt x="11738935" y="5136424"/>
                  </a:cubicBezTo>
                  <a:cubicBezTo>
                    <a:pt x="11703695" y="5706754"/>
                    <a:pt x="11268353" y="6170046"/>
                    <a:pt x="10711625" y="6163734"/>
                  </a:cubicBezTo>
                  <a:cubicBezTo>
                    <a:pt x="6031130" y="6133955"/>
                    <a:pt x="4424824" y="6071973"/>
                    <a:pt x="1027310" y="6163734"/>
                  </a:cubicBezTo>
                  <a:cubicBezTo>
                    <a:pt x="469192" y="6148488"/>
                    <a:pt x="-45324" y="5718171"/>
                    <a:pt x="0" y="5136424"/>
                  </a:cubicBezTo>
                  <a:cubicBezTo>
                    <a:pt x="-30974" y="4677568"/>
                    <a:pt x="-62159" y="3054072"/>
                    <a:pt x="0" y="1027310"/>
                  </a:cubicBezTo>
                  <a:close/>
                </a:path>
                <a:path w="11738935" h="6163734" stroke="0" extrusionOk="0">
                  <a:moveTo>
                    <a:pt x="0" y="1027310"/>
                  </a:moveTo>
                  <a:cubicBezTo>
                    <a:pt x="-32305" y="467790"/>
                    <a:pt x="535297" y="-74531"/>
                    <a:pt x="1027310" y="0"/>
                  </a:cubicBezTo>
                  <a:cubicBezTo>
                    <a:pt x="5849419" y="28352"/>
                    <a:pt x="8079587" y="106290"/>
                    <a:pt x="10711625" y="0"/>
                  </a:cubicBezTo>
                  <a:cubicBezTo>
                    <a:pt x="11349642" y="-66416"/>
                    <a:pt x="11718134" y="418924"/>
                    <a:pt x="11738935" y="1027310"/>
                  </a:cubicBezTo>
                  <a:cubicBezTo>
                    <a:pt x="11619338" y="2267528"/>
                    <a:pt x="11577927" y="4307684"/>
                    <a:pt x="11738935" y="5136424"/>
                  </a:cubicBezTo>
                  <a:cubicBezTo>
                    <a:pt x="11789297" y="5648271"/>
                    <a:pt x="11224653" y="6130587"/>
                    <a:pt x="10711625" y="6163734"/>
                  </a:cubicBezTo>
                  <a:cubicBezTo>
                    <a:pt x="9604187" y="6046505"/>
                    <a:pt x="2381048" y="6131497"/>
                    <a:pt x="1027310" y="6163734"/>
                  </a:cubicBezTo>
                  <a:cubicBezTo>
                    <a:pt x="475657" y="6078151"/>
                    <a:pt x="-41870" y="5752482"/>
                    <a:pt x="0" y="5136424"/>
                  </a:cubicBezTo>
                  <a:cubicBezTo>
                    <a:pt x="-57225" y="4632224"/>
                    <a:pt x="130478" y="2856224"/>
                    <a:pt x="0" y="1027310"/>
                  </a:cubicBezTo>
                  <a:close/>
                </a:path>
              </a:pathLst>
            </a:custGeom>
            <a:solidFill>
              <a:schemeClr val="bg1"/>
            </a:solidFill>
            <a:ln w="57150">
              <a:solidFill>
                <a:srgbClr val="A3A901"/>
              </a:solidFill>
              <a:extLst>
                <a:ext uri="{C807C97D-BFC1-408E-A445-0C87EB9F89A2}">
                  <ask:lineSketchStyleProps xmlns:ask="http://schemas.microsoft.com/office/drawing/2018/sketchyshapes" sd="4184682687">
                    <a:prstGeom prst="round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8B57871C-7653-40D9-881B-8AD5E6D85701}"/>
                </a:ext>
              </a:extLst>
            </p:cNvPr>
            <p:cNvSpPr/>
            <p:nvPr/>
          </p:nvSpPr>
          <p:spPr>
            <a:xfrm>
              <a:off x="372533" y="220134"/>
              <a:ext cx="11684000" cy="6163734"/>
            </a:xfrm>
            <a:custGeom>
              <a:avLst/>
              <a:gdLst>
                <a:gd name="connsiteX0" fmla="*/ 0 w 11684000"/>
                <a:gd name="connsiteY0" fmla="*/ 1027310 h 6163734"/>
                <a:gd name="connsiteX1" fmla="*/ 1027310 w 11684000"/>
                <a:gd name="connsiteY1" fmla="*/ 0 h 6163734"/>
                <a:gd name="connsiteX2" fmla="*/ 10656690 w 11684000"/>
                <a:gd name="connsiteY2" fmla="*/ 0 h 6163734"/>
                <a:gd name="connsiteX3" fmla="*/ 11684000 w 11684000"/>
                <a:gd name="connsiteY3" fmla="*/ 1027310 h 6163734"/>
                <a:gd name="connsiteX4" fmla="*/ 11684000 w 11684000"/>
                <a:gd name="connsiteY4" fmla="*/ 5136424 h 6163734"/>
                <a:gd name="connsiteX5" fmla="*/ 10656690 w 11684000"/>
                <a:gd name="connsiteY5" fmla="*/ 6163734 h 6163734"/>
                <a:gd name="connsiteX6" fmla="*/ 1027310 w 11684000"/>
                <a:gd name="connsiteY6" fmla="*/ 6163734 h 6163734"/>
                <a:gd name="connsiteX7" fmla="*/ 0 w 11684000"/>
                <a:gd name="connsiteY7" fmla="*/ 5136424 h 6163734"/>
                <a:gd name="connsiteX8" fmla="*/ 0 w 11684000"/>
                <a:gd name="connsiteY8" fmla="*/ 1027310 h 616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684000" h="6163734" fill="none" extrusionOk="0">
                  <a:moveTo>
                    <a:pt x="0" y="1027310"/>
                  </a:moveTo>
                  <a:cubicBezTo>
                    <a:pt x="74804" y="461661"/>
                    <a:pt x="395065" y="66048"/>
                    <a:pt x="1027310" y="0"/>
                  </a:cubicBezTo>
                  <a:cubicBezTo>
                    <a:pt x="5305919" y="-149292"/>
                    <a:pt x="6595192" y="-15801"/>
                    <a:pt x="10656690" y="0"/>
                  </a:cubicBezTo>
                  <a:cubicBezTo>
                    <a:pt x="11213839" y="43553"/>
                    <a:pt x="11765921" y="457479"/>
                    <a:pt x="11684000" y="1027310"/>
                  </a:cubicBezTo>
                  <a:cubicBezTo>
                    <a:pt x="11611311" y="1764727"/>
                    <a:pt x="11775964" y="3092001"/>
                    <a:pt x="11684000" y="5136424"/>
                  </a:cubicBezTo>
                  <a:cubicBezTo>
                    <a:pt x="11648760" y="5706754"/>
                    <a:pt x="11213418" y="6170046"/>
                    <a:pt x="10656690" y="6163734"/>
                  </a:cubicBezTo>
                  <a:cubicBezTo>
                    <a:pt x="8527607" y="6133955"/>
                    <a:pt x="3810361" y="6071973"/>
                    <a:pt x="1027310" y="6163734"/>
                  </a:cubicBezTo>
                  <a:cubicBezTo>
                    <a:pt x="469192" y="6148488"/>
                    <a:pt x="-45324" y="5718171"/>
                    <a:pt x="0" y="5136424"/>
                  </a:cubicBezTo>
                  <a:cubicBezTo>
                    <a:pt x="-30974" y="4677568"/>
                    <a:pt x="-62159" y="3054072"/>
                    <a:pt x="0" y="1027310"/>
                  </a:cubicBezTo>
                  <a:close/>
                </a:path>
                <a:path w="11684000" h="6163734" stroke="0" extrusionOk="0">
                  <a:moveTo>
                    <a:pt x="0" y="1027310"/>
                  </a:moveTo>
                  <a:cubicBezTo>
                    <a:pt x="-32305" y="467790"/>
                    <a:pt x="535297" y="-74531"/>
                    <a:pt x="1027310" y="0"/>
                  </a:cubicBezTo>
                  <a:cubicBezTo>
                    <a:pt x="3062595" y="28352"/>
                    <a:pt x="6739809" y="106290"/>
                    <a:pt x="10656690" y="0"/>
                  </a:cubicBezTo>
                  <a:cubicBezTo>
                    <a:pt x="11294707" y="-66416"/>
                    <a:pt x="11663199" y="418924"/>
                    <a:pt x="11684000" y="1027310"/>
                  </a:cubicBezTo>
                  <a:cubicBezTo>
                    <a:pt x="11564403" y="2267528"/>
                    <a:pt x="11522992" y="4307684"/>
                    <a:pt x="11684000" y="5136424"/>
                  </a:cubicBezTo>
                  <a:cubicBezTo>
                    <a:pt x="11734362" y="5648271"/>
                    <a:pt x="11169718" y="6130587"/>
                    <a:pt x="10656690" y="6163734"/>
                  </a:cubicBezTo>
                  <a:cubicBezTo>
                    <a:pt x="6042143" y="6046505"/>
                    <a:pt x="4670391" y="6131497"/>
                    <a:pt x="1027310" y="6163734"/>
                  </a:cubicBezTo>
                  <a:cubicBezTo>
                    <a:pt x="475657" y="6078151"/>
                    <a:pt x="-41870" y="5752482"/>
                    <a:pt x="0" y="5136424"/>
                  </a:cubicBezTo>
                  <a:cubicBezTo>
                    <a:pt x="-57225" y="4632224"/>
                    <a:pt x="130478" y="2856224"/>
                    <a:pt x="0" y="1027310"/>
                  </a:cubicBezTo>
                  <a:close/>
                </a:path>
              </a:pathLst>
            </a:custGeom>
            <a:grpFill/>
            <a:ln w="57150">
              <a:solidFill>
                <a:srgbClr val="F2D670"/>
              </a:solidFill>
              <a:extLst>
                <a:ext uri="{C807C97D-BFC1-408E-A445-0C87EB9F89A2}">
                  <ask:lineSketchStyleProps xmlns:ask="http://schemas.microsoft.com/office/drawing/2018/sketchyshapes" sd="4184682687">
                    <a:prstGeom prst="round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411FB22-5166-4936-BC07-4E607039B275}"/>
                </a:ext>
              </a:extLst>
            </p:cNvPr>
            <p:cNvSpPr/>
            <p:nvPr/>
          </p:nvSpPr>
          <p:spPr>
            <a:xfrm>
              <a:off x="11284753" y="6074315"/>
              <a:ext cx="309553" cy="309553"/>
            </a:xfrm>
            <a:prstGeom prst="ellipse">
              <a:avLst/>
            </a:prstGeom>
            <a:solidFill>
              <a:srgbClr val="F89F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E4A763F-F403-4B7C-80F8-8C9FFF0BCBD8}"/>
                </a:ext>
              </a:extLst>
            </p:cNvPr>
            <p:cNvSpPr/>
            <p:nvPr/>
          </p:nvSpPr>
          <p:spPr>
            <a:xfrm>
              <a:off x="11824248" y="807775"/>
              <a:ext cx="309553" cy="309553"/>
            </a:xfrm>
            <a:prstGeom prst="ellipse">
              <a:avLst/>
            </a:prstGeom>
            <a:solidFill>
              <a:srgbClr val="A3A901"/>
            </a:solidFill>
            <a:ln>
              <a:solidFill>
                <a:srgbClr val="A3A90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A230B091-3795-4736-B507-FB3D584C99B5}"/>
                </a:ext>
              </a:extLst>
            </p:cNvPr>
            <p:cNvSpPr/>
            <p:nvPr/>
          </p:nvSpPr>
          <p:spPr>
            <a:xfrm>
              <a:off x="217756" y="966907"/>
              <a:ext cx="309553" cy="309553"/>
            </a:xfrm>
            <a:prstGeom prst="ellipse">
              <a:avLst/>
            </a:prstGeom>
            <a:solidFill>
              <a:srgbClr val="F2D6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55B6E81-4FFA-414A-A5D4-38B9D77F9156}"/>
                </a:ext>
              </a:extLst>
            </p:cNvPr>
            <p:cNvSpPr/>
            <p:nvPr/>
          </p:nvSpPr>
          <p:spPr>
            <a:xfrm>
              <a:off x="802603" y="6074314"/>
              <a:ext cx="309553" cy="309553"/>
            </a:xfrm>
            <a:prstGeom prst="ellipse">
              <a:avLst/>
            </a:prstGeom>
            <a:solidFill>
              <a:srgbClr val="F2D6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E2CA32BB-4998-4F83-9EBB-E2B72CA98F3D}"/>
                </a:ext>
              </a:extLst>
            </p:cNvPr>
            <p:cNvSpPr/>
            <p:nvPr/>
          </p:nvSpPr>
          <p:spPr>
            <a:xfrm>
              <a:off x="4184438" y="65357"/>
              <a:ext cx="309553" cy="309553"/>
            </a:xfrm>
            <a:prstGeom prst="ellipse">
              <a:avLst/>
            </a:prstGeom>
            <a:solidFill>
              <a:srgbClr val="A3A9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B2F78BA3-2706-4830-800A-6821A19AC792}"/>
                </a:ext>
              </a:extLst>
            </p:cNvPr>
            <p:cNvSpPr/>
            <p:nvPr/>
          </p:nvSpPr>
          <p:spPr>
            <a:xfrm>
              <a:off x="7980920" y="6229090"/>
              <a:ext cx="309553" cy="309553"/>
            </a:xfrm>
            <a:prstGeom prst="ellipse">
              <a:avLst/>
            </a:prstGeom>
            <a:solidFill>
              <a:srgbClr val="A3A9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1638BB94-6CDF-4792-B0E7-56C600D94BD2}"/>
                </a:ext>
              </a:extLst>
            </p:cNvPr>
            <p:cNvSpPr/>
            <p:nvPr/>
          </p:nvSpPr>
          <p:spPr>
            <a:xfrm>
              <a:off x="267677" y="860323"/>
              <a:ext cx="204457" cy="204457"/>
            </a:xfrm>
            <a:prstGeom prst="ellipse">
              <a:avLst/>
            </a:prstGeom>
            <a:solidFill>
              <a:srgbClr val="A3A9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EE173351-2319-4C54-A582-6CAD67FEC18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644478" y="657318"/>
            <a:ext cx="932605" cy="82331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A8D1C36-56A8-43C3-B713-18F36105BA3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20806844">
            <a:off x="693828" y="5450610"/>
            <a:ext cx="1111380" cy="1090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741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EF361BCF-9548-41EE-B1F9-A9330D584BE2}" type="datetimeFigureOut">
              <a:rPr lang="en-US" smtClean="0"/>
              <a:pPr/>
              <a:t>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671E1049-78AA-46B2-B9B5-BBB0ED82B6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776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EF361BCF-9548-41EE-B1F9-A9330D584BE2}" type="datetimeFigureOut">
              <a:rPr lang="en-US" smtClean="0"/>
              <a:pPr/>
              <a:t>5/12/2023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671E1049-78AA-46B2-B9B5-BBB0ED82B6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385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AD08DD-0101-4FC4-AD23-B6C2C8A39C3E}" type="datetimeFigureOut">
              <a:rPr lang="vi-VN"/>
              <a:pPr>
                <a:defRPr/>
              </a:pPr>
              <a:t>05/12/2023</a:t>
            </a:fld>
            <a:endParaRPr lang="vi-VN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vi-VN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326A5-01BD-4556-8863-DAECABCCD9BA}" type="slidenum">
              <a:rPr lang="vi-VN"/>
              <a:pPr>
                <a:defRPr/>
              </a:pPr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617897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1398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758" r:id="rId2"/>
    <p:sldLayoutId id="2147483759" r:id="rId3"/>
    <p:sldLayoutId id="2147483754" r:id="rId4"/>
    <p:sldLayoutId id="2147483757" r:id="rId5"/>
    <p:sldLayoutId id="2147483756" r:id="rId6"/>
    <p:sldLayoutId id="2147483760" r:id="rId7"/>
    <p:sldLayoutId id="2147483761" r:id="rId8"/>
    <p:sldLayoutId id="2147483762" r:id="rId9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11.png"/><Relationship Id="rId7" Type="http://schemas.openxmlformats.org/officeDocument/2006/relationships/image" Target="../media/image13.jpeg"/><Relationship Id="rId12" Type="http://schemas.openxmlformats.org/officeDocument/2006/relationships/slide" Target="slide20.xml"/><Relationship Id="rId2" Type="http://schemas.openxmlformats.org/officeDocument/2006/relationships/slide" Target="slide4.xml"/><Relationship Id="rId1" Type="http://schemas.openxmlformats.org/officeDocument/2006/relationships/slideLayout" Target="../slideLayouts/slideLayout8.xml"/><Relationship Id="rId6" Type="http://schemas.openxmlformats.org/officeDocument/2006/relationships/slide" Target="slide3.xml"/><Relationship Id="rId11" Type="http://schemas.openxmlformats.org/officeDocument/2006/relationships/image" Target="../media/image15.png"/><Relationship Id="rId5" Type="http://schemas.openxmlformats.org/officeDocument/2006/relationships/image" Target="../media/image12.png"/><Relationship Id="rId10" Type="http://schemas.openxmlformats.org/officeDocument/2006/relationships/slide" Target="slide7.xml"/><Relationship Id="rId4" Type="http://schemas.openxmlformats.org/officeDocument/2006/relationships/slide" Target="slide6.xml"/><Relationship Id="rId9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13" Type="http://schemas.openxmlformats.org/officeDocument/2006/relationships/image" Target="../media/image20.wmf"/><Relationship Id="rId3" Type="http://schemas.openxmlformats.org/officeDocument/2006/relationships/audio" Target="../media/audio1.wav"/><Relationship Id="rId7" Type="http://schemas.openxmlformats.org/officeDocument/2006/relationships/image" Target="../media/image17.jpeg"/><Relationship Id="rId12" Type="http://schemas.openxmlformats.org/officeDocument/2006/relationships/oleObject" Target="../embeddings/oleObject3.bin"/><Relationship Id="rId2" Type="http://schemas.openxmlformats.org/officeDocument/2006/relationships/slideLayout" Target="../slideLayouts/slideLayout8.xml"/><Relationship Id="rId16" Type="http://schemas.openxmlformats.org/officeDocument/2006/relationships/image" Target="../media/image22.png"/><Relationship Id="rId1" Type="http://schemas.openxmlformats.org/officeDocument/2006/relationships/video" Target="NULL" TargetMode="External"/><Relationship Id="rId6" Type="http://schemas.openxmlformats.org/officeDocument/2006/relationships/image" Target="../media/image16.png"/><Relationship Id="rId11" Type="http://schemas.openxmlformats.org/officeDocument/2006/relationships/image" Target="../media/image19.wmf"/><Relationship Id="rId5" Type="http://schemas.openxmlformats.org/officeDocument/2006/relationships/slide" Target="slide2.xml"/><Relationship Id="rId15" Type="http://schemas.openxmlformats.org/officeDocument/2006/relationships/image" Target="../media/image21.wmf"/><Relationship Id="rId10" Type="http://schemas.openxmlformats.org/officeDocument/2006/relationships/oleObject" Target="../embeddings/oleObject2.bin"/><Relationship Id="rId4" Type="http://schemas.openxmlformats.org/officeDocument/2006/relationships/audio" Target="../media/audio2.wav"/><Relationship Id="rId9" Type="http://schemas.openxmlformats.org/officeDocument/2006/relationships/image" Target="../media/image18.wmf"/><Relationship Id="rId14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audio" Target="../media/audio1.wav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8.xml"/><Relationship Id="rId1" Type="http://schemas.openxmlformats.org/officeDocument/2006/relationships/video" Target="NULL" TargetMode="External"/><Relationship Id="rId6" Type="http://schemas.openxmlformats.org/officeDocument/2006/relationships/image" Target="../media/image17.jpeg"/><Relationship Id="rId5" Type="http://schemas.openxmlformats.org/officeDocument/2006/relationships/slide" Target="slide2.xml"/><Relationship Id="rId4" Type="http://schemas.openxmlformats.org/officeDocument/2006/relationships/audio" Target="../media/audio2.wav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5.wmf"/><Relationship Id="rId3" Type="http://schemas.openxmlformats.org/officeDocument/2006/relationships/audio" Target="../media/audio1.wav"/><Relationship Id="rId7" Type="http://schemas.openxmlformats.org/officeDocument/2006/relationships/image" Target="../media/image23.wmf"/><Relationship Id="rId12" Type="http://schemas.openxmlformats.org/officeDocument/2006/relationships/oleObject" Target="../embeddings/oleObject7.bin"/><Relationship Id="rId2" Type="http://schemas.openxmlformats.org/officeDocument/2006/relationships/slideLayout" Target="../slideLayouts/slideLayout8.xml"/><Relationship Id="rId16" Type="http://schemas.openxmlformats.org/officeDocument/2006/relationships/image" Target="../media/image22.png"/><Relationship Id="rId1" Type="http://schemas.openxmlformats.org/officeDocument/2006/relationships/video" Target="NULL" TargetMode="Externa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24.wmf"/><Relationship Id="rId5" Type="http://schemas.openxmlformats.org/officeDocument/2006/relationships/slide" Target="slide2.xml"/><Relationship Id="rId15" Type="http://schemas.openxmlformats.org/officeDocument/2006/relationships/image" Target="../media/image26.wmf"/><Relationship Id="rId10" Type="http://schemas.openxmlformats.org/officeDocument/2006/relationships/oleObject" Target="../embeddings/oleObject6.bin"/><Relationship Id="rId4" Type="http://schemas.openxmlformats.org/officeDocument/2006/relationships/audio" Target="../media/audio2.wav"/><Relationship Id="rId9" Type="http://schemas.openxmlformats.org/officeDocument/2006/relationships/image" Target="../media/image17.jpeg"/><Relationship Id="rId14" Type="http://schemas.openxmlformats.org/officeDocument/2006/relationships/oleObject" Target="../embeddings/oleObject8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audio" Target="../media/audio1.wav"/><Relationship Id="rId7" Type="http://schemas.openxmlformats.org/officeDocument/2006/relationships/image" Target="../media/image17.jpeg"/><Relationship Id="rId2" Type="http://schemas.openxmlformats.org/officeDocument/2006/relationships/slideLayout" Target="../slideLayouts/slideLayout8.xml"/><Relationship Id="rId1" Type="http://schemas.openxmlformats.org/officeDocument/2006/relationships/video" Target="NULL" TargetMode="External"/><Relationship Id="rId6" Type="http://schemas.openxmlformats.org/officeDocument/2006/relationships/image" Target="../media/image16.png"/><Relationship Id="rId5" Type="http://schemas.openxmlformats.org/officeDocument/2006/relationships/slide" Target="slide2.xml"/><Relationship Id="rId4" Type="http://schemas.openxmlformats.org/officeDocument/2006/relationships/audio" Target="../media/audio2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tags" Target="../tags/tag26.xml"/><Relationship Id="rId21" Type="http://schemas.openxmlformats.org/officeDocument/2006/relationships/tags" Target="../tags/tag21.xml"/><Relationship Id="rId42" Type="http://schemas.openxmlformats.org/officeDocument/2006/relationships/tags" Target="../tags/tag42.xml"/><Relationship Id="rId47" Type="http://schemas.openxmlformats.org/officeDocument/2006/relationships/tags" Target="../tags/tag47.xml"/><Relationship Id="rId63" Type="http://schemas.openxmlformats.org/officeDocument/2006/relationships/tags" Target="../tags/tag63.xml"/><Relationship Id="rId68" Type="http://schemas.openxmlformats.org/officeDocument/2006/relationships/audio" Target="../media/audio2.wav"/><Relationship Id="rId16" Type="http://schemas.openxmlformats.org/officeDocument/2006/relationships/tags" Target="../tags/tag16.xml"/><Relationship Id="rId11" Type="http://schemas.openxmlformats.org/officeDocument/2006/relationships/tags" Target="../tags/tag11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53" Type="http://schemas.openxmlformats.org/officeDocument/2006/relationships/tags" Target="../tags/tag53.xml"/><Relationship Id="rId58" Type="http://schemas.openxmlformats.org/officeDocument/2006/relationships/tags" Target="../tags/tag58.xml"/><Relationship Id="rId74" Type="http://schemas.openxmlformats.org/officeDocument/2006/relationships/hyperlink" Target="file:///G:\tin%208\TTDD1.ppt" TargetMode="External"/><Relationship Id="rId79" Type="http://schemas.openxmlformats.org/officeDocument/2006/relationships/image" Target="../media/image33.emf"/><Relationship Id="rId5" Type="http://schemas.openxmlformats.org/officeDocument/2006/relationships/tags" Target="../tags/tag5.xml"/><Relationship Id="rId61" Type="http://schemas.openxmlformats.org/officeDocument/2006/relationships/tags" Target="../tags/tag61.xml"/><Relationship Id="rId19" Type="http://schemas.openxmlformats.org/officeDocument/2006/relationships/tags" Target="../tags/tag1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43" Type="http://schemas.openxmlformats.org/officeDocument/2006/relationships/tags" Target="../tags/tag43.xml"/><Relationship Id="rId48" Type="http://schemas.openxmlformats.org/officeDocument/2006/relationships/tags" Target="../tags/tag48.xml"/><Relationship Id="rId56" Type="http://schemas.openxmlformats.org/officeDocument/2006/relationships/tags" Target="../tags/tag56.xml"/><Relationship Id="rId64" Type="http://schemas.openxmlformats.org/officeDocument/2006/relationships/tags" Target="../tags/tag64.xml"/><Relationship Id="rId69" Type="http://schemas.openxmlformats.org/officeDocument/2006/relationships/slide" Target="slide3.xml"/><Relationship Id="rId77" Type="http://schemas.openxmlformats.org/officeDocument/2006/relationships/hyperlink" Target="file:///G:\tin%208\TTDD3.ppt" TargetMode="External"/><Relationship Id="rId8" Type="http://schemas.openxmlformats.org/officeDocument/2006/relationships/tags" Target="../tags/tag8.xml"/><Relationship Id="rId51" Type="http://schemas.openxmlformats.org/officeDocument/2006/relationships/tags" Target="../tags/tag51.xml"/><Relationship Id="rId72" Type="http://schemas.openxmlformats.org/officeDocument/2006/relationships/slide" Target="slide7.xml"/><Relationship Id="rId80" Type="http://schemas.openxmlformats.org/officeDocument/2006/relationships/image" Target="../media/image34.jpeg"/><Relationship Id="rId3" Type="http://schemas.openxmlformats.org/officeDocument/2006/relationships/tags" Target="../tags/tag3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tags" Target="../tags/tag38.xml"/><Relationship Id="rId46" Type="http://schemas.openxmlformats.org/officeDocument/2006/relationships/tags" Target="../tags/tag46.xml"/><Relationship Id="rId59" Type="http://schemas.openxmlformats.org/officeDocument/2006/relationships/tags" Target="../tags/tag59.xml"/><Relationship Id="rId67" Type="http://schemas.openxmlformats.org/officeDocument/2006/relationships/audio" Target="../media/audio4.wav"/><Relationship Id="rId20" Type="http://schemas.openxmlformats.org/officeDocument/2006/relationships/tags" Target="../tags/tag20.xml"/><Relationship Id="rId41" Type="http://schemas.openxmlformats.org/officeDocument/2006/relationships/tags" Target="../tags/tag41.xml"/><Relationship Id="rId54" Type="http://schemas.openxmlformats.org/officeDocument/2006/relationships/tags" Target="../tags/tag54.xml"/><Relationship Id="rId62" Type="http://schemas.openxmlformats.org/officeDocument/2006/relationships/tags" Target="../tags/tag62.xml"/><Relationship Id="rId70" Type="http://schemas.openxmlformats.org/officeDocument/2006/relationships/image" Target="../media/image30.jpeg"/><Relationship Id="rId75" Type="http://schemas.openxmlformats.org/officeDocument/2006/relationships/hyperlink" Target="file:///G:\tin%208\TTDD2.ppt" TargetMode="Externa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49" Type="http://schemas.openxmlformats.org/officeDocument/2006/relationships/tags" Target="../tags/tag49.xml"/><Relationship Id="rId57" Type="http://schemas.openxmlformats.org/officeDocument/2006/relationships/tags" Target="../tags/tag57.xml"/><Relationship Id="rId10" Type="http://schemas.openxmlformats.org/officeDocument/2006/relationships/tags" Target="../tags/tag10.xml"/><Relationship Id="rId31" Type="http://schemas.openxmlformats.org/officeDocument/2006/relationships/tags" Target="../tags/tag31.xml"/><Relationship Id="rId44" Type="http://schemas.openxmlformats.org/officeDocument/2006/relationships/tags" Target="../tags/tag44.xml"/><Relationship Id="rId52" Type="http://schemas.openxmlformats.org/officeDocument/2006/relationships/tags" Target="../tags/tag52.xml"/><Relationship Id="rId60" Type="http://schemas.openxmlformats.org/officeDocument/2006/relationships/tags" Target="../tags/tag60.xml"/><Relationship Id="rId65" Type="http://schemas.openxmlformats.org/officeDocument/2006/relationships/slideLayout" Target="../slideLayouts/slideLayout9.xml"/><Relationship Id="rId73" Type="http://schemas.openxmlformats.org/officeDocument/2006/relationships/image" Target="../media/image31.jpeg"/><Relationship Id="rId78" Type="http://schemas.openxmlformats.org/officeDocument/2006/relationships/image" Target="../media/image32.jpeg"/><Relationship Id="rId81" Type="http://schemas.openxmlformats.org/officeDocument/2006/relationships/image" Target="../media/image35.jpe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39" Type="http://schemas.openxmlformats.org/officeDocument/2006/relationships/tags" Target="../tags/tag39.xml"/><Relationship Id="rId34" Type="http://schemas.openxmlformats.org/officeDocument/2006/relationships/tags" Target="../tags/tag34.xml"/><Relationship Id="rId50" Type="http://schemas.openxmlformats.org/officeDocument/2006/relationships/tags" Target="../tags/tag50.xml"/><Relationship Id="rId55" Type="http://schemas.openxmlformats.org/officeDocument/2006/relationships/tags" Target="../tags/tag55.xml"/><Relationship Id="rId76" Type="http://schemas.openxmlformats.org/officeDocument/2006/relationships/hyperlink" Target="file:///G:\tin%208\Ngoai%20kh&#243;a1\TT3.ppt" TargetMode="External"/><Relationship Id="rId7" Type="http://schemas.openxmlformats.org/officeDocument/2006/relationships/tags" Target="../tags/tag7.xml"/><Relationship Id="rId71" Type="http://schemas.openxmlformats.org/officeDocument/2006/relationships/slide" Target="slide5.xml"/><Relationship Id="rId2" Type="http://schemas.openxmlformats.org/officeDocument/2006/relationships/tags" Target="../tags/tag2.xml"/><Relationship Id="rId29" Type="http://schemas.openxmlformats.org/officeDocument/2006/relationships/tags" Target="../tags/tag29.xml"/><Relationship Id="rId24" Type="http://schemas.openxmlformats.org/officeDocument/2006/relationships/tags" Target="../tags/tag24.xml"/><Relationship Id="rId40" Type="http://schemas.openxmlformats.org/officeDocument/2006/relationships/tags" Target="../tags/tag40.xml"/><Relationship Id="rId45" Type="http://schemas.openxmlformats.org/officeDocument/2006/relationships/tags" Target="../tags/tag45.xml"/><Relationship Id="rId66" Type="http://schemas.openxmlformats.org/officeDocument/2006/relationships/notesSlide" Target="../notesSlides/notesSlid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WordArt 26">
            <a:extLst>
              <a:ext uri="{FF2B5EF4-FFF2-40B4-BE49-F238E27FC236}">
                <a16:creationId xmlns:a16="http://schemas.microsoft.com/office/drawing/2014/main" id="{2D05526D-A109-4A98-90D4-ED515BB295DF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562709" y="2444263"/>
            <a:ext cx="11160369" cy="260252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463"/>
              </a:avLst>
            </a:prstTxWarp>
          </a:bodyPr>
          <a:lstStyle/>
          <a:p>
            <a:pPr algn="ctr"/>
            <a:r>
              <a:rPr lang="en-US" sz="3323" b="1" kern="10" dirty="0"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CHÀO MỪNG QUÝ THẦY, CÔ VÀ CÁC EM</a:t>
            </a:r>
          </a:p>
          <a:p>
            <a:pPr algn="ctr"/>
            <a:r>
              <a:rPr lang="en-US" sz="3323" b="1" kern="10" dirty="0"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HỌC SINH THAM DỰ TIẾT HỌC</a:t>
            </a:r>
          </a:p>
          <a:p>
            <a:pPr algn="ctr"/>
            <a:r>
              <a:rPr lang="en-US" sz="3323" b="1" kern="10" dirty="0"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MÔN: TIN HỌC 7</a:t>
            </a:r>
          </a:p>
        </p:txBody>
      </p:sp>
      <p:sp>
        <p:nvSpPr>
          <p:cNvPr id="4099" name="WordArt 28">
            <a:extLst>
              <a:ext uri="{FF2B5EF4-FFF2-40B4-BE49-F238E27FC236}">
                <a16:creationId xmlns:a16="http://schemas.microsoft.com/office/drawing/2014/main" id="{9070CFD5-6ADE-4036-BA60-2B3632078054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267201" y="5820509"/>
            <a:ext cx="6985000" cy="48357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323" b="1" kern="10" dirty="0" err="1">
                <a:ln w="952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3323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23" b="1" kern="10" dirty="0" err="1">
                <a:ln w="952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3323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323" b="1" kern="10" dirty="0" err="1">
                <a:ln w="952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Diệp</a:t>
            </a:r>
            <a:r>
              <a:rPr lang="en-US" sz="3323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23" b="1" kern="10" dirty="0" err="1">
                <a:ln w="952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3323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23" b="1" kern="10" dirty="0" err="1">
                <a:ln w="952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Bích</a:t>
            </a:r>
            <a:r>
              <a:rPr lang="en-US" sz="3323" b="1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23" b="1" kern="10" dirty="0" err="1">
                <a:ln w="9525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Hạnh</a:t>
            </a:r>
            <a:endParaRPr lang="en-US" sz="3323" b="1" kern="10" dirty="0">
              <a:ln w="9525">
                <a:solidFill>
                  <a:schemeClr val="tx1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466" name="Picture 10" descr="Hoa hong">
            <a:extLst>
              <a:ext uri="{FF2B5EF4-FFF2-40B4-BE49-F238E27FC236}">
                <a16:creationId xmlns:a16="http://schemas.microsoft.com/office/drawing/2014/main" id="{B1A3140A-9912-4A97-97B9-FE91B6BF6C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38701"/>
            <a:ext cx="3352800" cy="175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7">
            <a:extLst>
              <a:ext uri="{FF2B5EF4-FFF2-40B4-BE49-F238E27FC236}">
                <a16:creationId xmlns:a16="http://schemas.microsoft.com/office/drawing/2014/main" id="{47E95758-D5E9-4731-B0F0-0B70CC069B85}"/>
              </a:ext>
            </a:extLst>
          </p:cNvPr>
          <p:cNvGrpSpPr>
            <a:grpSpLocks/>
          </p:cNvGrpSpPr>
          <p:nvPr/>
        </p:nvGrpSpPr>
        <p:grpSpPr bwMode="auto">
          <a:xfrm>
            <a:off x="3751384" y="474784"/>
            <a:ext cx="4876800" cy="1758462"/>
            <a:chOff x="1531" y="2213"/>
            <a:chExt cx="3072" cy="1781"/>
          </a:xfrm>
        </p:grpSpPr>
        <p:pic>
          <p:nvPicPr>
            <p:cNvPr id="4102" name="Picture 8">
              <a:extLst>
                <a:ext uri="{FF2B5EF4-FFF2-40B4-BE49-F238E27FC236}">
                  <a16:creationId xmlns:a16="http://schemas.microsoft.com/office/drawing/2014/main" id="{07E50228-E2DF-41C9-88AC-CE600DA267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1" y="2213"/>
              <a:ext cx="3072" cy="17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3" name="Text Box 9">
              <a:extLst>
                <a:ext uri="{FF2B5EF4-FFF2-40B4-BE49-F238E27FC236}">
                  <a16:creationId xmlns:a16="http://schemas.microsoft.com/office/drawing/2014/main" id="{EE764E67-A0C1-467E-A814-B4931C3314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20" y="3256"/>
              <a:ext cx="1161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8419" tIns="44209" rIns="88419" bIns="44209"/>
            <a:lstStyle>
              <a:lvl1pPr defTabSz="957263">
                <a:spcBef>
                  <a:spcPct val="20000"/>
                </a:spcBef>
                <a:buChar char="•"/>
                <a:defRPr sz="3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957263">
                <a:spcBef>
                  <a:spcPct val="20000"/>
                </a:spcBef>
                <a:buChar char="–"/>
                <a:defRPr sz="2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957263">
                <a:spcBef>
                  <a:spcPct val="20000"/>
                </a:spcBef>
                <a:buChar char="•"/>
                <a:defRPr sz="25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957263">
                <a:spcBef>
                  <a:spcPct val="20000"/>
                </a:spcBef>
                <a:buChar char="–"/>
                <a:defRPr sz="2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957263">
                <a:spcBef>
                  <a:spcPct val="20000"/>
                </a:spcBef>
                <a:buChar char="»"/>
                <a:defRPr sz="2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57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57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57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5726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vi-VN" altLang="en-US" sz="1939" b="1">
                <a:solidFill>
                  <a:srgbClr val="FF33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xit" presetSubtype="0" repeatCount="indefinite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0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0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410F6697-44CF-47FE-AE04-353567A403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101600" y="237394"/>
            <a:ext cx="4470400" cy="660889"/>
          </a:xfrm>
        </p:spPr>
        <p:txBody>
          <a:bodyPr/>
          <a:lstStyle/>
          <a:p>
            <a:r>
              <a:rPr lang="en-US" altLang="en-US" sz="3323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KHỞI ĐỘNG</a:t>
            </a:r>
          </a:p>
        </p:txBody>
      </p:sp>
      <p:sp>
        <p:nvSpPr>
          <p:cNvPr id="5123" name="TextBox 2">
            <a:extLst>
              <a:ext uri="{FF2B5EF4-FFF2-40B4-BE49-F238E27FC236}">
                <a16:creationId xmlns:a16="http://schemas.microsoft.com/office/drawing/2014/main" id="{5CF4318A-2792-498A-84FD-14B9635051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1000" y="404446"/>
            <a:ext cx="3860800" cy="490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585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Ngôi sao may mắn</a:t>
            </a:r>
          </a:p>
        </p:txBody>
      </p:sp>
      <p:pic>
        <p:nvPicPr>
          <p:cNvPr id="5" name="Picture 4">
            <a:hlinkClick r:id="rId2" action="ppaction://hlinksldjump"/>
            <a:extLst>
              <a:ext uri="{FF2B5EF4-FFF2-40B4-BE49-F238E27FC236}">
                <a16:creationId xmlns:a16="http://schemas.microsoft.com/office/drawing/2014/main" id="{CA12130B-0BC4-4D88-BBA6-8ECC9913C2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967155"/>
            <a:ext cx="2336800" cy="1617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hlinkClick r:id="rId4" action="ppaction://hlinksldjump"/>
            <a:extLst>
              <a:ext uri="{FF2B5EF4-FFF2-40B4-BE49-F238E27FC236}">
                <a16:creationId xmlns:a16="http://schemas.microsoft.com/office/drawing/2014/main" id="{75EB6634-1708-447F-BFD5-C762A648C1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401" y="3499339"/>
            <a:ext cx="2657231" cy="1839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>
            <a:hlinkClick r:id="rId6" action="ppaction://hlinksldjump"/>
            <a:extLst>
              <a:ext uri="{FF2B5EF4-FFF2-40B4-BE49-F238E27FC236}">
                <a16:creationId xmlns:a16="http://schemas.microsoft.com/office/drawing/2014/main" id="{154070D1-6009-40BF-B08D-C42E04A0EE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400" y="804498"/>
            <a:ext cx="3112477" cy="2154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>
            <a:hlinkClick r:id="rId8" action="ppaction://hlinksldjump"/>
            <a:extLst>
              <a:ext uri="{FF2B5EF4-FFF2-40B4-BE49-F238E27FC236}">
                <a16:creationId xmlns:a16="http://schemas.microsoft.com/office/drawing/2014/main" id="{797908D4-C9F8-4007-BAAE-082323BE20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200" y="2092570"/>
            <a:ext cx="2997200" cy="2074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3">
            <a:hlinkClick r:id="rId10" action="ppaction://hlinksldjump"/>
            <a:extLst>
              <a:ext uri="{FF2B5EF4-FFF2-40B4-BE49-F238E27FC236}">
                <a16:creationId xmlns:a16="http://schemas.microsoft.com/office/drawing/2014/main" id="{DDA53310-3DE7-4D70-8F42-613FC5A555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1200" y="3266343"/>
            <a:ext cx="2674816" cy="1850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Action Button: Forward or Next 21">
            <a:hlinkClick r:id="rId12" action="ppaction://hlinksldjump" highlightClick="1"/>
            <a:extLst>
              <a:ext uri="{FF2B5EF4-FFF2-40B4-BE49-F238E27FC236}">
                <a16:creationId xmlns:a16="http://schemas.microsoft.com/office/drawing/2014/main" id="{EE097BF8-D0CF-492E-8A8E-D939F2815DB8}"/>
              </a:ext>
            </a:extLst>
          </p:cNvPr>
          <p:cNvSpPr/>
          <p:nvPr/>
        </p:nvSpPr>
        <p:spPr>
          <a:xfrm>
            <a:off x="11582400" y="6312877"/>
            <a:ext cx="609600" cy="28135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662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Action Button: Home 16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2D6B7B2C-DA48-4378-B2CB-A6B369852D16}"/>
              </a:ext>
            </a:extLst>
          </p:cNvPr>
          <p:cNvSpPr/>
          <p:nvPr/>
        </p:nvSpPr>
        <p:spPr>
          <a:xfrm>
            <a:off x="10363200" y="6101863"/>
            <a:ext cx="812800" cy="492369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662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924943B-34A0-4C0C-8BCA-8F4A0E1FF7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6692" y="4976447"/>
            <a:ext cx="1531816" cy="1150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EB54096-11F1-4E20-9F31-A0D55E6ACE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924" y="4816721"/>
            <a:ext cx="1770184" cy="1254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53C8543-DB31-4D84-96C3-380B8C52A2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953" y="4892919"/>
            <a:ext cx="1531816" cy="114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C613CC4-F4CB-449A-8B02-0F18E0E0CC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6877" y="4976447"/>
            <a:ext cx="1531816" cy="1150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26" name="Object 13">
            <a:extLst>
              <a:ext uri="{FF2B5EF4-FFF2-40B4-BE49-F238E27FC236}">
                <a16:creationId xmlns:a16="http://schemas.microsoft.com/office/drawing/2014/main" id="{AD53CADA-6EEA-49FF-B967-F4539608EE1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4342200"/>
              </p:ext>
            </p:extLst>
          </p:nvPr>
        </p:nvGraphicFramePr>
        <p:xfrm>
          <a:off x="1541463" y="4410075"/>
          <a:ext cx="341194" cy="325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66469" imgH="190335" progId="">
                  <p:embed/>
                </p:oleObj>
              </mc:Choice>
              <mc:Fallback>
                <p:oleObj name="Equation" r:id="rId8" imgW="266469" imgH="190335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1463" y="4410075"/>
                        <a:ext cx="341194" cy="32543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14">
            <a:extLst>
              <a:ext uri="{FF2B5EF4-FFF2-40B4-BE49-F238E27FC236}">
                <a16:creationId xmlns:a16="http://schemas.microsoft.com/office/drawing/2014/main" id="{7C5C081D-487D-4664-A2F0-711ED711327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0129070"/>
              </p:ext>
            </p:extLst>
          </p:nvPr>
        </p:nvGraphicFramePr>
        <p:xfrm>
          <a:off x="4429126" y="4413250"/>
          <a:ext cx="341194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53890" imgH="190417" progId="">
                  <p:embed/>
                </p:oleObj>
              </mc:Choice>
              <mc:Fallback>
                <p:oleObj name="Equation" r:id="rId10" imgW="253890" imgH="190417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9126" y="4413250"/>
                        <a:ext cx="341194" cy="3524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15">
            <a:extLst>
              <a:ext uri="{FF2B5EF4-FFF2-40B4-BE49-F238E27FC236}">
                <a16:creationId xmlns:a16="http://schemas.microsoft.com/office/drawing/2014/main" id="{984E1541-2C8B-4D15-A707-7BCDD5E27D7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810840"/>
              </p:ext>
            </p:extLst>
          </p:nvPr>
        </p:nvGraphicFramePr>
        <p:xfrm>
          <a:off x="7451725" y="4410075"/>
          <a:ext cx="341195" cy="350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253890" imgH="190417" progId="">
                  <p:embed/>
                </p:oleObj>
              </mc:Choice>
              <mc:Fallback>
                <p:oleObj name="Equation" r:id="rId12" imgW="253890" imgH="190417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1725" y="4410075"/>
                        <a:ext cx="341195" cy="3508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9" name="Object 16">
            <a:extLst>
              <a:ext uri="{FF2B5EF4-FFF2-40B4-BE49-F238E27FC236}">
                <a16:creationId xmlns:a16="http://schemas.microsoft.com/office/drawing/2014/main" id="{6BEC1117-54F9-4609-B265-471E3848DD9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1903559"/>
              </p:ext>
            </p:extLst>
          </p:nvPr>
        </p:nvGraphicFramePr>
        <p:xfrm>
          <a:off x="10425723" y="4343400"/>
          <a:ext cx="341194" cy="3516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266469" imgH="190335" progId="">
                  <p:embed/>
                </p:oleObj>
              </mc:Choice>
              <mc:Fallback>
                <p:oleObj name="Equation" r:id="rId14" imgW="266469" imgH="190335" progId="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5723" y="4343400"/>
                        <a:ext cx="341194" cy="35169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18_You Can Win If You Want.mp3">
            <a:hlinkClick r:id="" action="ppaction://media"/>
            <a:extLst>
              <a:ext uri="{FF2B5EF4-FFF2-40B4-BE49-F238E27FC236}">
                <a16:creationId xmlns:a16="http://schemas.microsoft.com/office/drawing/2014/main" id="{3E8CBE69-34F0-439C-81AE-C1F9AB94440A}"/>
              </a:ext>
            </a:extLst>
          </p:cNvPr>
          <p:cNvPicPr>
            <a:picLocks noChangeAspect="1"/>
          </p:cNvPicPr>
          <p:nvPr>
            <a:videoFile r:link="rId1"/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5508" y="615462"/>
            <a:ext cx="468923" cy="351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6" name="Rectangle 23">
            <a:extLst>
              <a:ext uri="{FF2B5EF4-FFF2-40B4-BE49-F238E27FC236}">
                <a16:creationId xmlns:a16="http://schemas.microsoft.com/office/drawing/2014/main" id="{0C17BF63-38FE-40D7-A4A9-E7C4BA7364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4062" y="685800"/>
            <a:ext cx="10785231" cy="2389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0163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Aft>
                <a:spcPts val="554"/>
              </a:spcAft>
            </a:pPr>
            <a:r>
              <a:rPr lang="en-US" altLang="en-US" sz="2585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altLang="en-US" sz="2585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1: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en-US" sz="258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8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8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8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8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8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8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8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vùng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8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dữ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8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8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8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8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8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hàm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8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altLang="en-US" sz="2585" dirty="0"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spcAft>
                <a:spcPts val="554"/>
              </a:spcAft>
            </a:pPr>
            <a:r>
              <a:rPr lang="en-US" altLang="en-US" sz="2585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SUM.</a:t>
            </a:r>
            <a:endParaRPr lang="en-US" altLang="en-US" sz="2585" dirty="0"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spcAft>
                <a:spcPts val="554"/>
              </a:spcAft>
            </a:pPr>
            <a:r>
              <a:rPr lang="en-US" altLang="en-US" sz="2585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MAX.</a:t>
            </a:r>
            <a:endParaRPr lang="en-US" altLang="en-US" sz="2585" dirty="0"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algn="just">
              <a:spcAft>
                <a:spcPts val="554"/>
              </a:spcAft>
            </a:pPr>
            <a:r>
              <a:rPr lang="en-US" altLang="en-US" sz="2585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MIN.</a:t>
            </a:r>
          </a:p>
          <a:p>
            <a:pPr algn="just">
              <a:spcAft>
                <a:spcPts val="554"/>
              </a:spcAft>
            </a:pP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85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COUNT.</a:t>
            </a:r>
            <a:endParaRPr lang="en-US" altLang="en-US" sz="2585" dirty="0">
              <a:latin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6157" name="Rectangle 21">
            <a:extLst>
              <a:ext uri="{FF2B5EF4-FFF2-40B4-BE49-F238E27FC236}">
                <a16:creationId xmlns:a16="http://schemas.microsoft.com/office/drawing/2014/main" id="{AD86B7C1-505C-4C92-AF0D-0BD2680EC7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3601" y="3840077"/>
            <a:ext cx="2250831" cy="490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en-US" altLang="en-US" sz="2585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Đáp</a:t>
            </a:r>
            <a:r>
              <a:rPr lang="en-US" altLang="en-US" sz="2585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85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án</a:t>
            </a:r>
            <a:r>
              <a:rPr lang="en-US" altLang="en-US" sz="2585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   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58E752C-8285-28C1-AFB7-6BB728F798C1}"/>
              </a:ext>
            </a:extLst>
          </p:cNvPr>
          <p:cNvSpPr txBox="1"/>
          <p:nvPr/>
        </p:nvSpPr>
        <p:spPr>
          <a:xfrm>
            <a:off x="5636525" y="297521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01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 nodeType="clickPar">
                      <p:stCondLst>
                        <p:cond delay="0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0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0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 nodeType="clickPar">
                      <p:stCondLst>
                        <p:cond delay="0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video>
              <p:cMediaNode vol="37736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5">
            <a:extLst>
              <a:ext uri="{FF2B5EF4-FFF2-40B4-BE49-F238E27FC236}">
                <a16:creationId xmlns:a16="http://schemas.microsoft.com/office/drawing/2014/main" id="{78612C64-D6A4-4208-815F-F6AED45FD4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63496"/>
            <a:ext cx="61976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altLang="en-US" sz="1662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Action Button: Home 15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47A40227-9F78-4803-836C-E636CEA2FCDF}"/>
              </a:ext>
            </a:extLst>
          </p:cNvPr>
          <p:cNvSpPr/>
          <p:nvPr/>
        </p:nvSpPr>
        <p:spPr>
          <a:xfrm>
            <a:off x="10363200" y="6101863"/>
            <a:ext cx="812800" cy="492369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662"/>
          </a:p>
        </p:txBody>
      </p:sp>
      <p:sp>
        <p:nvSpPr>
          <p:cNvPr id="7174" name="Rectangle 14">
            <a:extLst>
              <a:ext uri="{FF2B5EF4-FFF2-40B4-BE49-F238E27FC236}">
                <a16:creationId xmlns:a16="http://schemas.microsoft.com/office/drawing/2014/main" id="{34188E18-E538-4871-A3A7-EAE818C2AC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6508" y="5042389"/>
            <a:ext cx="1107996" cy="433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215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	</a:t>
            </a:r>
          </a:p>
        </p:txBody>
      </p:sp>
      <p:sp>
        <p:nvSpPr>
          <p:cNvPr id="7175" name="Rectangle 16">
            <a:extLst>
              <a:ext uri="{FF2B5EF4-FFF2-40B4-BE49-F238E27FC236}">
                <a16:creationId xmlns:a16="http://schemas.microsoft.com/office/drawing/2014/main" id="{750B5919-3D45-4D21-84C3-62CEECFCEC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2433" y="5059974"/>
            <a:ext cx="514885" cy="433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215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</a:p>
        </p:txBody>
      </p:sp>
      <p:sp>
        <p:nvSpPr>
          <p:cNvPr id="7176" name="Rectangle 17">
            <a:extLst>
              <a:ext uri="{FF2B5EF4-FFF2-40B4-BE49-F238E27FC236}">
                <a16:creationId xmlns:a16="http://schemas.microsoft.com/office/drawing/2014/main" id="{6B64602B-12A2-4CA1-B562-E6C12FF94C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6510" y="5816112"/>
            <a:ext cx="530915" cy="433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215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</a:p>
        </p:txBody>
      </p:sp>
      <p:sp>
        <p:nvSpPr>
          <p:cNvPr id="7177" name="Rectangle 18">
            <a:extLst>
              <a:ext uri="{FF2B5EF4-FFF2-40B4-BE49-F238E27FC236}">
                <a16:creationId xmlns:a16="http://schemas.microsoft.com/office/drawing/2014/main" id="{F974EF5A-C86E-4689-A4D9-3B4AE3D32F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4617" y="5745774"/>
            <a:ext cx="530915" cy="433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215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7A70E15-B00E-45C4-8A7C-DE7A69781F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9278" y="3449516"/>
            <a:ext cx="2207847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D7CD99B-A1D8-473A-AF3C-3C2918624A9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4324" y="3449516"/>
            <a:ext cx="1910861" cy="1431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3C253AC-61B1-4DBC-9A86-E37275B41C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5124" y="3499340"/>
            <a:ext cx="1908907" cy="1431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97AC719-50A3-4F18-8083-C2BFFD9B63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7771" y="3513993"/>
            <a:ext cx="1910861" cy="1431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18_You Can Win If You Want.mp3">
            <a:hlinkClick r:id="" action="ppaction://media"/>
            <a:extLst>
              <a:ext uri="{FF2B5EF4-FFF2-40B4-BE49-F238E27FC236}">
                <a16:creationId xmlns:a16="http://schemas.microsoft.com/office/drawing/2014/main" id="{6BC5B794-174D-4128-A7FB-80A1B01F4581}"/>
              </a:ext>
            </a:extLst>
          </p:cNvPr>
          <p:cNvPicPr>
            <a:picLocks noChangeAspect="1"/>
          </p:cNvPicPr>
          <p:nvPr>
            <a:videoFile r:link="rId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7939" y="404446"/>
            <a:ext cx="468923" cy="351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81" name="Rectangle 20">
            <a:extLst>
              <a:ext uri="{FF2B5EF4-FFF2-40B4-BE49-F238E27FC236}">
                <a16:creationId xmlns:a16="http://schemas.microsoft.com/office/drawing/2014/main" id="{85461E53-3F24-47E2-8E92-F910B33DA0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570" y="860183"/>
            <a:ext cx="11629292" cy="490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en-US" altLang="en-US" sz="2585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altLang="en-US" sz="2585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2: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en-US" altLang="en-US" sz="258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8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8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8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bình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8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cộng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8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8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8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8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8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vùng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8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dữ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8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8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8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8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8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hàm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8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altLang="en-US" sz="258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87" name="Rectangle 21">
            <a:extLst>
              <a:ext uri="{FF2B5EF4-FFF2-40B4-BE49-F238E27FC236}">
                <a16:creationId xmlns:a16="http://schemas.microsoft.com/office/drawing/2014/main" id="{154B7DF4-CB48-4718-8444-7AEC10D9BF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5417" y="4348914"/>
            <a:ext cx="2250831" cy="490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en-US" altLang="en-US" sz="2585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Đáp án:   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56DA1B-AF07-49D5-9E4B-F74E1FE943D6}"/>
              </a:ext>
            </a:extLst>
          </p:cNvPr>
          <p:cNvSpPr txBox="1"/>
          <p:nvPr/>
        </p:nvSpPr>
        <p:spPr>
          <a:xfrm>
            <a:off x="1125416" y="1951459"/>
            <a:ext cx="19762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AVERAGE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C1A41A5-B7B0-4EB0-8B7E-FDD59950EFF3}"/>
              </a:ext>
            </a:extLst>
          </p:cNvPr>
          <p:cNvSpPr txBox="1"/>
          <p:nvPr/>
        </p:nvSpPr>
        <p:spPr>
          <a:xfrm>
            <a:off x="1125417" y="2616465"/>
            <a:ext cx="1263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MAX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F272FFA-0189-4914-BA29-2997918DC1ED}"/>
              </a:ext>
            </a:extLst>
          </p:cNvPr>
          <p:cNvSpPr txBox="1"/>
          <p:nvPr/>
        </p:nvSpPr>
        <p:spPr>
          <a:xfrm>
            <a:off x="1125416" y="3222244"/>
            <a:ext cx="11432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MIN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2D7323D-D5ED-4786-AB87-5BAE876C22FB}"/>
              </a:ext>
            </a:extLst>
          </p:cNvPr>
          <p:cNvSpPr txBox="1"/>
          <p:nvPr/>
        </p:nvSpPr>
        <p:spPr>
          <a:xfrm>
            <a:off x="1125417" y="3793603"/>
            <a:ext cx="16225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 COUNT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016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1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6" presetClass="exit" presetSubtype="2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5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71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 nodeType="clickPar">
                      <p:stCondLst>
                        <p:cond delay="0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6" presetClass="exit" presetSubtype="2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71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 nodeType="clickPar">
                      <p:stCondLst>
                        <p:cond delay="0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6" presetClass="exit" presetSubtype="2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7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71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 nodeType="clickPar">
                      <p:stCondLst>
                        <p:cond delay="0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7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0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3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4"/>
                  </p:tgtEl>
                </p:cond>
              </p:nextCondLst>
            </p:seq>
            <p:video>
              <p:cMediaNode vol="37736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video>
          </p:childTnLst>
        </p:cTn>
      </p:par>
    </p:tnLst>
    <p:bldLst>
      <p:bldP spid="7175" grpId="0"/>
      <p:bldP spid="7176" grpId="0"/>
      <p:bldP spid="717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ction Button: Home 15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C27D7679-A931-4206-8A40-583EC046A184}"/>
              </a:ext>
            </a:extLst>
          </p:cNvPr>
          <p:cNvSpPr/>
          <p:nvPr/>
        </p:nvSpPr>
        <p:spPr>
          <a:xfrm>
            <a:off x="10363200" y="6101863"/>
            <a:ext cx="812800" cy="492369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662"/>
          </a:p>
        </p:txBody>
      </p:sp>
      <p:graphicFrame>
        <p:nvGraphicFramePr>
          <p:cNvPr id="8197" name="Object 11">
            <a:extLst>
              <a:ext uri="{FF2B5EF4-FFF2-40B4-BE49-F238E27FC236}">
                <a16:creationId xmlns:a16="http://schemas.microsoft.com/office/drawing/2014/main" id="{E03DD8D7-A3C2-4467-AE0D-13E68325116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40339" y="5716466"/>
          <a:ext cx="691661" cy="31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17225" imgH="190335" progId="">
                  <p:embed/>
                </p:oleObj>
              </mc:Choice>
              <mc:Fallback>
                <p:oleObj name="Equation" r:id="rId6" imgW="317225" imgH="190335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0339" y="5716466"/>
                        <a:ext cx="691661" cy="310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17515A78-DB70-4101-ABD8-0DED8FA81E3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4971" y="3193074"/>
            <a:ext cx="1908907" cy="1431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B75A78-CF29-441B-B807-8E360100B0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5555" y="3132993"/>
            <a:ext cx="2205892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5F4E9ED-80F7-464F-B765-A7BD191094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4971" y="3147648"/>
            <a:ext cx="1908907" cy="1475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575DE72-712A-4364-8963-D401A98EF2C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4971" y="3193074"/>
            <a:ext cx="1908907" cy="1431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051" name="Object 12">
            <a:extLst>
              <a:ext uri="{FF2B5EF4-FFF2-40B4-BE49-F238E27FC236}">
                <a16:creationId xmlns:a16="http://schemas.microsoft.com/office/drawing/2014/main" id="{9DF6CB91-DE79-4C86-8CC7-0CE69F06F07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35771" y="5742844"/>
          <a:ext cx="668216" cy="3590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66469" imgH="190335" progId="">
                  <p:embed/>
                </p:oleObj>
              </mc:Choice>
              <mc:Fallback>
                <p:oleObj name="Equation" r:id="rId10" imgW="266469" imgH="190335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35771" y="5742844"/>
                        <a:ext cx="668216" cy="3590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1" name="Rectangle 16">
            <a:extLst>
              <a:ext uri="{FF2B5EF4-FFF2-40B4-BE49-F238E27FC236}">
                <a16:creationId xmlns:a16="http://schemas.microsoft.com/office/drawing/2014/main" id="{282F89EC-E7B7-483C-9AB5-194E5AC4F1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6770" y="3868616"/>
            <a:ext cx="3763108" cy="433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sz="2215" b="1"/>
          </a:p>
        </p:txBody>
      </p:sp>
      <p:graphicFrame>
        <p:nvGraphicFramePr>
          <p:cNvPr id="2052" name="Object 13">
            <a:extLst>
              <a:ext uri="{FF2B5EF4-FFF2-40B4-BE49-F238E27FC236}">
                <a16:creationId xmlns:a16="http://schemas.microsoft.com/office/drawing/2014/main" id="{4E0B07B2-D34E-4D81-B28B-E7836076AF0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58277" y="4966189"/>
          <a:ext cx="611555" cy="3267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266469" imgH="190335" progId="">
                  <p:embed/>
                </p:oleObj>
              </mc:Choice>
              <mc:Fallback>
                <p:oleObj name="Equation" r:id="rId12" imgW="266469" imgH="190335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277" y="4966189"/>
                        <a:ext cx="611555" cy="3267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3" name="Object 14">
            <a:extLst>
              <a:ext uri="{FF2B5EF4-FFF2-40B4-BE49-F238E27FC236}">
                <a16:creationId xmlns:a16="http://schemas.microsoft.com/office/drawing/2014/main" id="{94F6F69E-A2C0-4610-8AF5-29F6031334C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57262" y="4925158"/>
          <a:ext cx="582247" cy="3267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253890" imgH="190417" progId="">
                  <p:embed/>
                </p:oleObj>
              </mc:Choice>
              <mc:Fallback>
                <p:oleObj name="Equation" r:id="rId14" imgW="253890" imgH="190417" progId="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7262" y="4925158"/>
                        <a:ext cx="582247" cy="3267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18_You Can Win If You Want.mp3">
            <a:hlinkClick r:id="" action="ppaction://media"/>
            <a:extLst>
              <a:ext uri="{FF2B5EF4-FFF2-40B4-BE49-F238E27FC236}">
                <a16:creationId xmlns:a16="http://schemas.microsoft.com/office/drawing/2014/main" id="{6363B03E-1320-4808-B625-761093E405FE}"/>
              </a:ext>
            </a:extLst>
          </p:cNvPr>
          <p:cNvPicPr>
            <a:picLocks noChangeAspect="1"/>
          </p:cNvPicPr>
          <p:nvPr>
            <a:videoFile r:link="rId1"/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1723" y="404446"/>
            <a:ext cx="468923" cy="351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5" name="Rectangle 24">
            <a:extLst>
              <a:ext uri="{FF2B5EF4-FFF2-40B4-BE49-F238E27FC236}">
                <a16:creationId xmlns:a16="http://schemas.microsoft.com/office/drawing/2014/main" id="{6CD6F425-F53D-479C-AEED-AFCE5F8C1C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923" y="776002"/>
            <a:ext cx="10597661" cy="2953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Aft>
                <a:spcPts val="1662"/>
              </a:spcAft>
            </a:pPr>
            <a:r>
              <a:rPr lang="en-US" altLang="en-US" sz="2585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altLang="en-US" sz="2585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3: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en-US" sz="258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8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đếm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8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8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8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8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8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8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vùng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8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dữ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8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8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8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8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8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hàm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585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altLang="en-US" sz="258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1662"/>
              </a:spcAft>
            </a:pP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</a:t>
            </a:r>
            <a:r>
              <a:rPr lang="en-US" altLang="en-US" sz="2585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MAX.</a:t>
            </a:r>
            <a:endParaRPr lang="en-US" altLang="en-US" sz="258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1662"/>
              </a:spcAft>
            </a:pP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</a:t>
            </a:r>
            <a:r>
              <a:rPr lang="en-US" altLang="en-US" sz="2585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MIN.</a:t>
            </a:r>
            <a:endParaRPr lang="en-US" altLang="en-US" sz="258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1662"/>
              </a:spcAft>
            </a:pP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</a:t>
            </a:r>
            <a:r>
              <a:rPr lang="en-US" altLang="en-US" sz="2585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</a:p>
          <a:p>
            <a:pPr algn="just">
              <a:spcAft>
                <a:spcPts val="1662"/>
              </a:spcAft>
            </a:pP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 </a:t>
            </a:r>
            <a:r>
              <a:rPr lang="en-US" altLang="en-US" sz="2585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</a:t>
            </a:r>
            <a:r>
              <a:rPr lang="en-US" altLang="en-US" sz="1108" dirty="0">
                <a:solidFill>
                  <a:srgbClr val="000000"/>
                </a:solidFill>
                <a:cs typeface="Times New Roman" panose="02020603050405020304" pitchFamily="18" charset="0"/>
              </a:rPr>
              <a:t>  </a:t>
            </a:r>
            <a:r>
              <a:rPr lang="en-US" altLang="en-US" sz="2585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COUNT.</a:t>
            </a:r>
            <a:endParaRPr lang="en-US" altLang="en-US" sz="258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07" name="Rectangle 21">
            <a:extLst>
              <a:ext uri="{FF2B5EF4-FFF2-40B4-BE49-F238E27FC236}">
                <a16:creationId xmlns:a16="http://schemas.microsoft.com/office/drawing/2014/main" id="{E64B95D5-2C1D-4BCA-AEEE-9FF177DCB4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7847" y="4193583"/>
            <a:ext cx="2250831" cy="490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en-US" altLang="en-US" sz="2585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Đáp án:   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F6E85F-4822-4846-9D51-E34057A6FF2C}"/>
              </a:ext>
            </a:extLst>
          </p:cNvPr>
          <p:cNvSpPr txBox="1"/>
          <p:nvPr/>
        </p:nvSpPr>
        <p:spPr>
          <a:xfrm>
            <a:off x="1147462" y="2662921"/>
            <a:ext cx="930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01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1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0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 nodeType="clickPar">
                      <p:stCondLst>
                        <p:cond delay="0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69486E-6 1.11111E-6 L -0.16242 -0.12292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21" y="-6157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1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0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2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0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 nodeType="clickPar">
                      <p:stCondLst>
                        <p:cond delay="0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3"/>
                  </p:tgtEl>
                </p:cond>
              </p:nextCondLst>
            </p:seq>
            <p:video>
              <p:cMediaNode vol="37736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ction Button: Home 11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78BD6C43-5BD2-4DFB-B751-23DF6DCF08CF}"/>
              </a:ext>
            </a:extLst>
          </p:cNvPr>
          <p:cNvSpPr/>
          <p:nvPr/>
        </p:nvSpPr>
        <p:spPr>
          <a:xfrm>
            <a:off x="10363200" y="6101863"/>
            <a:ext cx="812800" cy="492369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662"/>
          </a:p>
        </p:txBody>
      </p:sp>
      <p:sp>
        <p:nvSpPr>
          <p:cNvPr id="9219" name="Rectangle 8">
            <a:extLst>
              <a:ext uri="{FF2B5EF4-FFF2-40B4-BE49-F238E27FC236}">
                <a16:creationId xmlns:a16="http://schemas.microsoft.com/office/drawing/2014/main" id="{BA4488C7-8BC2-4645-B9DB-5AD7EF7933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293646"/>
            <a:ext cx="184731" cy="362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sz="1754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543A39D-E7C2-409C-89C1-F388E15536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1340" y="4344866"/>
            <a:ext cx="1908907" cy="1431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03C826C-F502-4560-BAF9-BF92FF935B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9386" y="4347797"/>
            <a:ext cx="1910861" cy="1433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980EF16-A42F-4C83-86CC-0D32A6296F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1340" y="4324351"/>
            <a:ext cx="1908907" cy="1431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0BFEB02-D785-4DE1-80F7-56F59334E9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2847" y="4283320"/>
            <a:ext cx="2205892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4">
            <a:extLst>
              <a:ext uri="{FF2B5EF4-FFF2-40B4-BE49-F238E27FC236}">
                <a16:creationId xmlns:a16="http://schemas.microsoft.com/office/drawing/2014/main" id="{1BC8F50C-398B-4F56-B924-1E9D171BB9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1369" y="4906108"/>
            <a:ext cx="1107996" cy="433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215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	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DD3AB49-B6E0-4B2F-A184-95520575AC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1371" y="5679831"/>
            <a:ext cx="514885" cy="433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215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</a:p>
        </p:txBody>
      </p:sp>
      <p:pic>
        <p:nvPicPr>
          <p:cNvPr id="15" name="18_You Can Win If You Want.mp3">
            <a:hlinkClick r:id="" action="ppaction://media"/>
            <a:extLst>
              <a:ext uri="{FF2B5EF4-FFF2-40B4-BE49-F238E27FC236}">
                <a16:creationId xmlns:a16="http://schemas.microsoft.com/office/drawing/2014/main" id="{484AF18F-D810-4851-990C-94216445464B}"/>
              </a:ext>
            </a:extLst>
          </p:cNvPr>
          <p:cNvPicPr>
            <a:picLocks noChangeAspect="1"/>
          </p:cNvPicPr>
          <p:nvPr>
            <a:videoFile r:link="rId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369" y="474785"/>
            <a:ext cx="468923" cy="351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36" name="Rectangle 20">
            <a:extLst>
              <a:ext uri="{FF2B5EF4-FFF2-40B4-BE49-F238E27FC236}">
                <a16:creationId xmlns:a16="http://schemas.microsoft.com/office/drawing/2014/main" id="{65D6FD38-C82E-4B7F-865C-F03AB0ECD0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834" y="1202678"/>
            <a:ext cx="9202616" cy="490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en-US" altLang="en-US" sz="2585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altLang="en-US" sz="2585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4:</a:t>
            </a:r>
            <a:r>
              <a:rPr lang="en-US" altLang="en-US" sz="2585" dirty="0">
                <a:solidFill>
                  <a:srgbClr val="FF0000"/>
                </a:solidFill>
                <a:cs typeface="Times New Roman" panose="02020603050405020304" pitchFamily="18" charset="0"/>
              </a:rPr>
              <a:t> </a:t>
            </a:r>
            <a:r>
              <a:rPr lang="en-US" altLang="en-US" sz="2585" dirty="0" err="1">
                <a:solidFill>
                  <a:srgbClr val="FF0000"/>
                </a:solidFill>
                <a:cs typeface="Times New Roman" panose="02020603050405020304" pitchFamily="18" charset="0"/>
              </a:rPr>
              <a:t>Các</a:t>
            </a:r>
            <a:r>
              <a:rPr lang="en-US" altLang="en-US" sz="2585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585" dirty="0" err="1">
                <a:solidFill>
                  <a:srgbClr val="FF0000"/>
                </a:solidFill>
                <a:cs typeface="Times New Roman" panose="02020603050405020304" pitchFamily="18" charset="0"/>
              </a:rPr>
              <a:t>hàm</a:t>
            </a:r>
            <a:r>
              <a:rPr lang="en-US" altLang="en-US" sz="2585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585" dirty="0" err="1">
                <a:solidFill>
                  <a:srgbClr val="FF0000"/>
                </a:solidFill>
                <a:cs typeface="Times New Roman" panose="02020603050405020304" pitchFamily="18" charset="0"/>
              </a:rPr>
              <a:t>có</a:t>
            </a:r>
            <a:r>
              <a:rPr lang="en-US" altLang="en-US" sz="2585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585" dirty="0" err="1">
                <a:solidFill>
                  <a:srgbClr val="FF0000"/>
                </a:solidFill>
                <a:cs typeface="Times New Roman" panose="02020603050405020304" pitchFamily="18" charset="0"/>
              </a:rPr>
              <a:t>thể</a:t>
            </a:r>
            <a:r>
              <a:rPr lang="en-US" altLang="en-US" sz="2585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585" dirty="0" err="1">
                <a:solidFill>
                  <a:srgbClr val="FF0000"/>
                </a:solidFill>
                <a:cs typeface="Times New Roman" panose="02020603050405020304" pitchFamily="18" charset="0"/>
              </a:rPr>
              <a:t>lồng</a:t>
            </a:r>
            <a:r>
              <a:rPr lang="en-US" altLang="en-US" sz="2585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585" dirty="0" err="1">
                <a:solidFill>
                  <a:srgbClr val="FF0000"/>
                </a:solidFill>
                <a:cs typeface="Times New Roman" panose="02020603050405020304" pitchFamily="18" charset="0"/>
              </a:rPr>
              <a:t>nhau</a:t>
            </a:r>
            <a:r>
              <a:rPr lang="en-US" altLang="en-US" sz="2585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585" dirty="0" err="1">
                <a:solidFill>
                  <a:srgbClr val="FF0000"/>
                </a:solidFill>
                <a:cs typeface="Times New Roman" panose="02020603050405020304" pitchFamily="18" charset="0"/>
              </a:rPr>
              <a:t>được</a:t>
            </a:r>
            <a:r>
              <a:rPr lang="en-US" altLang="en-US" sz="2585" dirty="0">
                <a:solidFill>
                  <a:srgbClr val="FF0000"/>
                </a:solidFill>
                <a:cs typeface="Times New Roman" panose="02020603050405020304" pitchFamily="18" charset="0"/>
              </a:rPr>
              <a:t> hay </a:t>
            </a:r>
            <a:r>
              <a:rPr lang="en-US" altLang="en-US" sz="2585" dirty="0" err="1">
                <a:solidFill>
                  <a:srgbClr val="FF0000"/>
                </a:solidFill>
                <a:cs typeface="Times New Roman" panose="02020603050405020304" pitchFamily="18" charset="0"/>
              </a:rPr>
              <a:t>không</a:t>
            </a:r>
            <a:r>
              <a:rPr lang="en-US" altLang="en-US" sz="2585" dirty="0">
                <a:solidFill>
                  <a:srgbClr val="FF0000"/>
                </a:solidFill>
                <a:cs typeface="Times New Roman" panose="02020603050405020304" pitchFamily="18" charset="0"/>
              </a:rPr>
              <a:t>?</a:t>
            </a:r>
            <a:endParaRPr lang="en-US" altLang="en-US" sz="258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34" name="Rectangle 21">
            <a:extLst>
              <a:ext uri="{FF2B5EF4-FFF2-40B4-BE49-F238E27FC236}">
                <a16:creationId xmlns:a16="http://schemas.microsoft.com/office/drawing/2014/main" id="{A6ACF1F6-68F1-4116-8C80-7662E9F3E8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7847" y="4193583"/>
            <a:ext cx="2250831" cy="490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en-US" altLang="en-US" sz="2585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Đáp án:   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438889A-3217-4B84-A03F-EDD7DC4C5DE9}"/>
              </a:ext>
            </a:extLst>
          </p:cNvPr>
          <p:cNvSpPr txBox="1"/>
          <p:nvPr/>
        </p:nvSpPr>
        <p:spPr>
          <a:xfrm>
            <a:off x="1568924" y="2111912"/>
            <a:ext cx="13997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A8CA153-2176-4423-AD75-0E2278338089}"/>
              </a:ext>
            </a:extLst>
          </p:cNvPr>
          <p:cNvSpPr txBox="1"/>
          <p:nvPr/>
        </p:nvSpPr>
        <p:spPr>
          <a:xfrm>
            <a:off x="1613354" y="2688926"/>
            <a:ext cx="902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01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 nodeType="clickPar">
                      <p:stCondLst>
                        <p:cond delay="0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8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9074E-6 -3.7037E-7 L 0.20648 -0.12245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16" y="-6134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video>
              <p:cMediaNode vol="37736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video>
          </p:childTnLst>
        </p:cTn>
      </p:par>
    </p:tnLst>
    <p:bldLst>
      <p:bldP spid="16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loud 5">
            <a:extLst>
              <a:ext uri="{FF2B5EF4-FFF2-40B4-BE49-F238E27FC236}">
                <a16:creationId xmlns:a16="http://schemas.microsoft.com/office/drawing/2014/main" id="{71308D11-58FA-4D0F-A202-11CCAD708DF0}"/>
              </a:ext>
            </a:extLst>
          </p:cNvPr>
          <p:cNvSpPr/>
          <p:nvPr/>
        </p:nvSpPr>
        <p:spPr>
          <a:xfrm>
            <a:off x="2373924" y="1881555"/>
            <a:ext cx="7213600" cy="3868615"/>
          </a:xfrm>
          <a:prstGeom prst="cloud">
            <a:avLst/>
          </a:prstGeom>
          <a:solidFill>
            <a:schemeClr val="bg1"/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3692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Bạn</a:t>
            </a:r>
            <a:r>
              <a:rPr lang="en-US" sz="3692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92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3692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92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sz="3692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92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quà</a:t>
            </a:r>
            <a:r>
              <a:rPr lang="en-US" sz="3692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7" name="Action Button: Home 6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0BD14411-148D-49CB-BE40-68540F1CAAFE}"/>
              </a:ext>
            </a:extLst>
          </p:cNvPr>
          <p:cNvSpPr/>
          <p:nvPr/>
        </p:nvSpPr>
        <p:spPr>
          <a:xfrm>
            <a:off x="10363200" y="6101863"/>
            <a:ext cx="812800" cy="492369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662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CEE6B31-BA95-4AF6-BCDC-258312E52F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6831" y="294543"/>
            <a:ext cx="3516923" cy="2637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B70600B9-3D3C-4F35-B55B-D4EE87ED381F}"/>
              </a:ext>
            </a:extLst>
          </p:cNvPr>
          <p:cNvGrpSpPr/>
          <p:nvPr/>
        </p:nvGrpSpPr>
        <p:grpSpPr>
          <a:xfrm>
            <a:off x="1767840" y="726932"/>
            <a:ext cx="10190480" cy="1990674"/>
            <a:chOff x="1778000" y="1519412"/>
            <a:chExt cx="10190480" cy="1990674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E84F1B7-72F7-4D57-B2AF-C01B5AEE5DBC}"/>
                </a:ext>
              </a:extLst>
            </p:cNvPr>
            <p:cNvGrpSpPr/>
            <p:nvPr/>
          </p:nvGrpSpPr>
          <p:grpSpPr>
            <a:xfrm>
              <a:off x="1778000" y="1519412"/>
              <a:ext cx="10190480" cy="1990674"/>
              <a:chOff x="1442720" y="3140126"/>
              <a:chExt cx="10190480" cy="1990674"/>
            </a:xfrm>
          </p:grpSpPr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43C6DB78-B927-4A90-AB8E-23FF44CE8959}"/>
                  </a:ext>
                </a:extLst>
              </p:cNvPr>
              <p:cNvSpPr/>
              <p:nvPr/>
            </p:nvSpPr>
            <p:spPr>
              <a:xfrm>
                <a:off x="1686560" y="3309963"/>
                <a:ext cx="9946640" cy="1651000"/>
              </a:xfrm>
              <a:custGeom>
                <a:avLst/>
                <a:gdLst>
                  <a:gd name="connsiteX0" fmla="*/ 237496 w 9347200"/>
                  <a:gd name="connsiteY0" fmla="*/ 0 h 1651000"/>
                  <a:gd name="connsiteX1" fmla="*/ 1330960 w 9347200"/>
                  <a:gd name="connsiteY1" fmla="*/ 0 h 1651000"/>
                  <a:gd name="connsiteX2" fmla="*/ 7778744 w 9347200"/>
                  <a:gd name="connsiteY2" fmla="*/ 0 h 1651000"/>
                  <a:gd name="connsiteX3" fmla="*/ 9347200 w 9347200"/>
                  <a:gd name="connsiteY3" fmla="*/ 0 h 1651000"/>
                  <a:gd name="connsiteX4" fmla="*/ 9347200 w 9347200"/>
                  <a:gd name="connsiteY4" fmla="*/ 1651000 h 1651000"/>
                  <a:gd name="connsiteX5" fmla="*/ 7778744 w 9347200"/>
                  <a:gd name="connsiteY5" fmla="*/ 1651000 h 1651000"/>
                  <a:gd name="connsiteX6" fmla="*/ 1330960 w 9347200"/>
                  <a:gd name="connsiteY6" fmla="*/ 1651000 h 1651000"/>
                  <a:gd name="connsiteX7" fmla="*/ 237496 w 9347200"/>
                  <a:gd name="connsiteY7" fmla="*/ 1651000 h 1651000"/>
                  <a:gd name="connsiteX8" fmla="*/ 0 w 9347200"/>
                  <a:gd name="connsiteY8" fmla="*/ 1413504 h 1651000"/>
                  <a:gd name="connsiteX9" fmla="*/ 0 w 9347200"/>
                  <a:gd name="connsiteY9" fmla="*/ 237496 h 1651000"/>
                  <a:gd name="connsiteX10" fmla="*/ 237496 w 9347200"/>
                  <a:gd name="connsiteY10" fmla="*/ 0 h 1651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347200" h="1651000">
                    <a:moveTo>
                      <a:pt x="237496" y="0"/>
                    </a:moveTo>
                    <a:lnTo>
                      <a:pt x="1330960" y="0"/>
                    </a:lnTo>
                    <a:lnTo>
                      <a:pt x="7778744" y="0"/>
                    </a:lnTo>
                    <a:lnTo>
                      <a:pt x="9347200" y="0"/>
                    </a:lnTo>
                    <a:lnTo>
                      <a:pt x="9347200" y="1651000"/>
                    </a:lnTo>
                    <a:lnTo>
                      <a:pt x="7778744" y="1651000"/>
                    </a:lnTo>
                    <a:lnTo>
                      <a:pt x="1330960" y="1651000"/>
                    </a:lnTo>
                    <a:lnTo>
                      <a:pt x="237496" y="1651000"/>
                    </a:lnTo>
                    <a:cubicBezTo>
                      <a:pt x="106331" y="1651000"/>
                      <a:pt x="0" y="1544669"/>
                      <a:pt x="0" y="1413504"/>
                    </a:cubicBezTo>
                    <a:lnTo>
                      <a:pt x="0" y="237496"/>
                    </a:lnTo>
                    <a:cubicBezTo>
                      <a:pt x="0" y="106331"/>
                      <a:pt x="106331" y="0"/>
                      <a:pt x="237496" y="0"/>
                    </a:cubicBezTo>
                    <a:close/>
                  </a:path>
                </a:pathLst>
              </a:custGeom>
              <a:solidFill>
                <a:srgbClr val="1BB0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" name="Speech Bubble: Rectangle with Corners Rounded 6">
                <a:extLst>
                  <a:ext uri="{FF2B5EF4-FFF2-40B4-BE49-F238E27FC236}">
                    <a16:creationId xmlns:a16="http://schemas.microsoft.com/office/drawing/2014/main" id="{902E86B7-7CA2-4FC5-8F44-27C987D77088}"/>
                  </a:ext>
                </a:extLst>
              </p:cNvPr>
              <p:cNvSpPr/>
              <p:nvPr/>
            </p:nvSpPr>
            <p:spPr>
              <a:xfrm>
                <a:off x="1442720" y="3140126"/>
                <a:ext cx="2042160" cy="1990674"/>
              </a:xfrm>
              <a:prstGeom prst="wedgeRoundRectCallout">
                <a:avLst>
                  <a:gd name="adj1" fmla="val 20461"/>
                  <a:gd name="adj2" fmla="val 65052"/>
                  <a:gd name="adj3" fmla="val 16667"/>
                </a:avLst>
              </a:prstGeom>
              <a:noFill/>
              <a:ln w="57150">
                <a:solidFill>
                  <a:srgbClr val="ED337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5E2E939-6AA2-4CD2-A5D0-D37A46E6ECB1}"/>
                </a:ext>
              </a:extLst>
            </p:cNvPr>
            <p:cNvGrpSpPr/>
            <p:nvPr/>
          </p:nvGrpSpPr>
          <p:grpSpPr>
            <a:xfrm>
              <a:off x="2285505" y="1773525"/>
              <a:ext cx="1240510" cy="1482448"/>
              <a:chOff x="700050" y="3208754"/>
              <a:chExt cx="935710" cy="1482448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67EC42D-815B-4892-AB46-0F1E09B1F77C}"/>
                  </a:ext>
                </a:extLst>
              </p:cNvPr>
              <p:cNvSpPr/>
              <p:nvPr/>
            </p:nvSpPr>
            <p:spPr>
              <a:xfrm>
                <a:off x="700050" y="3208754"/>
                <a:ext cx="935710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342900"/>
                <a:r>
                  <a:rPr lang="en-US" sz="3600" b="1" dirty="0">
                    <a:ln w="19050">
                      <a:solidFill>
                        <a:schemeClr val="bg1"/>
                      </a:solidFill>
                    </a:ln>
                    <a:latin typeface="UTM Kabel KT" panose="02040603050506020204" pitchFamily="18" charset="0"/>
                    <a:cs typeface="Times New Roman" panose="02020603050405020304" pitchFamily="18" charset="0"/>
                  </a:rPr>
                  <a:t>BÀI</a:t>
                </a:r>
                <a:r>
                  <a:rPr lang="en-US" sz="4000" b="1" dirty="0">
                    <a:ln w="19050">
                      <a:solidFill>
                        <a:schemeClr val="bg1"/>
                      </a:solidFill>
                    </a:ln>
                    <a:latin typeface="UTM Kabel KT" panose="020406030505060202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B97732D-B6B9-4505-AF9F-CD4014C203E5}"/>
                  </a:ext>
                </a:extLst>
              </p:cNvPr>
              <p:cNvSpPr/>
              <p:nvPr/>
            </p:nvSpPr>
            <p:spPr>
              <a:xfrm>
                <a:off x="700050" y="3583206"/>
                <a:ext cx="935710" cy="11079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342900"/>
                <a:r>
                  <a:rPr lang="en-US" sz="6600" b="1">
                    <a:ln w="19050">
                      <a:solidFill>
                        <a:schemeClr val="bg1"/>
                      </a:solidFill>
                    </a:ln>
                    <a:latin typeface="UTM Kabel KT" panose="02040603050506020204" pitchFamily="18" charset="0"/>
                    <a:cs typeface="Times New Roman" panose="02020603050405020304" pitchFamily="18" charset="0"/>
                  </a:rPr>
                  <a:t>9</a:t>
                </a:r>
                <a:endParaRPr lang="vi-VN" sz="4000" b="1">
                  <a:ln w="19050">
                    <a:solidFill>
                      <a:schemeClr val="bg1"/>
                    </a:solidFill>
                  </a:ln>
                  <a:latin typeface="SVN-SAF" panose="020406030505060202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pic>
        <p:nvPicPr>
          <p:cNvPr id="21" name="Picture 20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1652DDDD-4BE5-4248-9D09-2AB7DD2A0F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54" y="3429000"/>
            <a:ext cx="3160048" cy="315056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FB378B2-0C62-4627-9DD3-AE5E6A182C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7299" y="1007142"/>
            <a:ext cx="8021021" cy="1456351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3077385" y="3244334"/>
            <a:ext cx="6037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https://www.youtube.com/watch?v=7heh2n_PdLs</a:t>
            </a:r>
          </a:p>
        </p:txBody>
      </p:sp>
    </p:spTree>
    <p:extLst>
      <p:ext uri="{BB962C8B-B14F-4D97-AF65-F5344CB8AC3E}">
        <p14:creationId xmlns:p14="http://schemas.microsoft.com/office/powerpoint/2010/main" val="1627200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7" descr="Bouquet">
            <a:hlinkClick r:id="rId69" action="ppaction://hlinksldjump"/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4353373" y="1769236"/>
            <a:ext cx="6208712" cy="833438"/>
          </a:xfrm>
          <a:prstGeom prst="roundRect">
            <a:avLst>
              <a:gd name="adj" fmla="val 50000"/>
            </a:avLst>
          </a:prstGeom>
          <a:blipFill dpi="0" rotWithShape="1">
            <a:blip r:embed="rId70"/>
            <a:srcRect/>
            <a:tile tx="0" ty="0" sx="100000" sy="100000" flip="none" algn="tl"/>
          </a:blipFill>
          <a:ln w="28575" algn="ctr">
            <a:solidFill>
              <a:srgbClr val="FF0000"/>
            </a:solidFill>
            <a:round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r>
              <a:rPr lang="en-US" altLang="en-US" sz="2400" b="1" dirty="0" err="1">
                <a:solidFill>
                  <a:srgbClr val="0000FF"/>
                </a:solidFill>
                <a:latin typeface="Arial" charset="0"/>
              </a:rPr>
              <a:t>Định</a:t>
            </a:r>
            <a:r>
              <a:rPr lang="en-US" altLang="en-US" sz="24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Arial" charset="0"/>
              </a:rPr>
              <a:t>dạng</a:t>
            </a:r>
            <a:r>
              <a:rPr lang="en-US" altLang="en-US" sz="24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Arial" charset="0"/>
              </a:rPr>
              <a:t>dữ</a:t>
            </a:r>
            <a:r>
              <a:rPr lang="en-US" altLang="en-US" sz="24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Arial" charset="0"/>
              </a:rPr>
              <a:t>liệu</a:t>
            </a:r>
            <a:r>
              <a:rPr lang="en-US" altLang="en-US" sz="24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Arial" charset="0"/>
              </a:rPr>
              <a:t>số</a:t>
            </a:r>
            <a:endParaRPr lang="en-US" altLang="en-US" sz="2400" b="1" dirty="0">
              <a:solidFill>
                <a:srgbClr val="0000FF"/>
              </a:solidFill>
              <a:latin typeface="Arial" charset="0"/>
            </a:endParaRPr>
          </a:p>
        </p:txBody>
      </p:sp>
      <p:sp>
        <p:nvSpPr>
          <p:cNvPr id="6187" name="AutoShape 43" descr="Bouquet">
            <a:hlinkClick r:id="rId71" action="ppaction://hlinksldjump"/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4308478" y="4464050"/>
            <a:ext cx="6359525" cy="838200"/>
          </a:xfrm>
          <a:prstGeom prst="roundRect">
            <a:avLst>
              <a:gd name="adj" fmla="val 50000"/>
            </a:avLst>
          </a:prstGeom>
          <a:blipFill dpi="0" rotWithShape="1">
            <a:blip r:embed="rId70"/>
            <a:srcRect/>
            <a:tile tx="0" ty="0" sx="100000" sy="100000" flip="none" algn="tl"/>
          </a:blipFill>
          <a:ln w="28575" algn="ctr">
            <a:solidFill>
              <a:srgbClr val="FF0000"/>
            </a:solidFill>
            <a:round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r>
              <a:rPr lang="en-US" altLang="en-US" sz="2200" b="1" dirty="0" err="1">
                <a:solidFill>
                  <a:srgbClr val="0000FF"/>
                </a:solidFill>
                <a:latin typeface="Arial" charset="0"/>
              </a:rPr>
              <a:t>Tính</a:t>
            </a:r>
            <a:r>
              <a:rPr lang="en-US" altLang="en-US" sz="22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altLang="en-US" sz="2200" b="1" dirty="0" err="1">
                <a:solidFill>
                  <a:srgbClr val="0000FF"/>
                </a:solidFill>
                <a:latin typeface="Arial" charset="0"/>
              </a:rPr>
              <a:t>chất</a:t>
            </a:r>
            <a:r>
              <a:rPr lang="en-US" altLang="en-US" sz="22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altLang="en-US" sz="2200" b="1" dirty="0" err="1">
                <a:solidFill>
                  <a:srgbClr val="0000FF"/>
                </a:solidFill>
                <a:latin typeface="Arial" charset="0"/>
              </a:rPr>
              <a:t>của</a:t>
            </a:r>
            <a:r>
              <a:rPr lang="en-US" altLang="en-US" sz="22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altLang="en-US" sz="2200" b="1" dirty="0" err="1">
                <a:solidFill>
                  <a:srgbClr val="0000FF"/>
                </a:solidFill>
                <a:latin typeface="Arial" charset="0"/>
              </a:rPr>
              <a:t>các</a:t>
            </a:r>
            <a:r>
              <a:rPr lang="en-US" altLang="en-US" sz="22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altLang="en-US" sz="2200" b="1" dirty="0" err="1">
                <a:solidFill>
                  <a:srgbClr val="0000FF"/>
                </a:solidFill>
                <a:latin typeface="Arial" charset="0"/>
              </a:rPr>
              <a:t>hàm</a:t>
            </a:r>
            <a:r>
              <a:rPr lang="en-US" altLang="en-US" sz="22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altLang="en-US" sz="2200" b="1" dirty="0" err="1">
                <a:solidFill>
                  <a:srgbClr val="0000FF"/>
                </a:solidFill>
                <a:latin typeface="Arial" charset="0"/>
              </a:rPr>
              <a:t>trên</a:t>
            </a:r>
            <a:r>
              <a:rPr lang="en-US" altLang="en-US" sz="22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altLang="en-US" sz="2200" b="1" dirty="0" err="1">
                <a:solidFill>
                  <a:srgbClr val="0000FF"/>
                </a:solidFill>
                <a:latin typeface="Arial" charset="0"/>
              </a:rPr>
              <a:t>bảng</a:t>
            </a:r>
            <a:r>
              <a:rPr lang="en-US" altLang="en-US" sz="22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altLang="en-US" sz="2200" b="1" dirty="0" err="1">
                <a:solidFill>
                  <a:srgbClr val="0000FF"/>
                </a:solidFill>
                <a:latin typeface="Arial" charset="0"/>
              </a:rPr>
              <a:t>tính</a:t>
            </a:r>
            <a:endParaRPr lang="en-US" altLang="en-US" sz="2200" b="1" dirty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6" name="AutoShape 43" descr="Bouquet">
            <a:hlinkClick r:id="rId72" action="ppaction://hlinksldjump"/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gray">
          <a:xfrm>
            <a:off x="4338639" y="3101975"/>
            <a:ext cx="6253162" cy="838200"/>
          </a:xfrm>
          <a:prstGeom prst="roundRect">
            <a:avLst>
              <a:gd name="adj" fmla="val 50000"/>
            </a:avLst>
          </a:prstGeom>
          <a:blipFill dpi="0" rotWithShape="1">
            <a:blip r:embed="rId70"/>
            <a:srcRect/>
            <a:tile tx="0" ty="0" sx="100000" sy="100000" flip="none" algn="tl"/>
          </a:blipFill>
          <a:ln w="28575" algn="ctr">
            <a:solidFill>
              <a:srgbClr val="FF0000"/>
            </a:solidFill>
            <a:round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r>
              <a:rPr lang="en-US" altLang="en-US" sz="2400" b="1" dirty="0" err="1">
                <a:solidFill>
                  <a:srgbClr val="0000FF"/>
                </a:solidFill>
                <a:latin typeface="Arial" charset="0"/>
              </a:rPr>
              <a:t>Trình</a:t>
            </a:r>
            <a:r>
              <a:rPr lang="en-US" altLang="en-US" sz="24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Arial" charset="0"/>
              </a:rPr>
              <a:t>bày</a:t>
            </a:r>
            <a:r>
              <a:rPr lang="en-US" altLang="en-US" sz="24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Arial" charset="0"/>
              </a:rPr>
              <a:t>bảng</a:t>
            </a:r>
            <a:r>
              <a:rPr lang="en-US" altLang="en-US" sz="24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Arial" charset="0"/>
              </a:rPr>
              <a:t>tính</a:t>
            </a:r>
            <a:endParaRPr lang="en-US" altLang="en-US" sz="2400" b="1" dirty="0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17413" name="AutoShape 17" descr="Pink tissue paper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819400" y="290513"/>
            <a:ext cx="7772400" cy="819150"/>
          </a:xfrm>
          <a:prstGeom prst="roundRect">
            <a:avLst>
              <a:gd name="adj" fmla="val 50000"/>
            </a:avLst>
          </a:prstGeom>
          <a:blipFill dpi="0" rotWithShape="1">
            <a:blip r:embed="rId73"/>
            <a:srcRect/>
            <a:tile tx="0" ty="0" sx="100000" sy="100000" flip="none" algn="tl"/>
          </a:blipFill>
          <a:ln w="38100" algn="ctr">
            <a:solidFill>
              <a:srgbClr val="74A731"/>
            </a:solidFill>
            <a:round/>
            <a:headEnd/>
            <a:tailEnd/>
          </a:ln>
        </p:spPr>
        <p:txBody>
          <a:bodyPr vert="eaVert" wrap="none" anchor="ctr"/>
          <a:lstStyle/>
          <a:p>
            <a:pPr algn="r" rtl="1"/>
            <a:endParaRPr lang="en-US" altLang="en-US">
              <a:latin typeface="Arial" charset="0"/>
            </a:endParaRPr>
          </a:p>
        </p:txBody>
      </p: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584452" y="2003425"/>
            <a:ext cx="1563688" cy="203200"/>
            <a:chOff x="0" y="1896"/>
            <a:chExt cx="5760" cy="120"/>
          </a:xfrm>
        </p:grpSpPr>
        <p:sp>
          <p:nvSpPr>
            <p:cNvPr id="17480" name="Rectangle 8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gray">
            <a:xfrm>
              <a:off x="0" y="1896"/>
              <a:ext cx="5760" cy="47"/>
            </a:xfrm>
            <a:prstGeom prst="rect">
              <a:avLst/>
            </a:prstGeom>
            <a:gradFill rotWithShape="1">
              <a:gsLst>
                <a:gs pos="0">
                  <a:srgbClr val="808080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>
                <a:latin typeface="Times New Roman" pitchFamily="18" charset="0"/>
              </a:endParaRPr>
            </a:p>
          </p:txBody>
        </p:sp>
        <p:sp>
          <p:nvSpPr>
            <p:cNvPr id="17481" name="Rectangle 9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gray">
            <a:xfrm>
              <a:off x="0" y="1942"/>
              <a:ext cx="5760" cy="74"/>
            </a:xfrm>
            <a:prstGeom prst="rect">
              <a:avLst/>
            </a:prstGeom>
            <a:gradFill rotWithShape="1">
              <a:gsLst>
                <a:gs pos="0">
                  <a:srgbClr val="CFCFCF"/>
                </a:gs>
                <a:gs pos="100000">
                  <a:srgbClr val="5F5F5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>
                <a:latin typeface="Times New Roman" pitchFamily="18" charset="0"/>
              </a:endParaRPr>
            </a:p>
          </p:txBody>
        </p:sp>
      </p:grpSp>
      <p:grpSp>
        <p:nvGrpSpPr>
          <p:cNvPr id="5" name="Group 10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870078" y="1284288"/>
            <a:ext cx="720725" cy="1219200"/>
            <a:chOff x="1474" y="2341"/>
            <a:chExt cx="454" cy="679"/>
          </a:xfrm>
        </p:grpSpPr>
        <p:grpSp>
          <p:nvGrpSpPr>
            <p:cNvPr id="17467" name="Group 11"/>
            <p:cNvGrpSpPr>
              <a:grpSpLocks/>
            </p:cNvGrpSpPr>
            <p:nvPr/>
          </p:nvGrpSpPr>
          <p:grpSpPr bwMode="auto">
            <a:xfrm rot="5400000">
              <a:off x="1456" y="2517"/>
              <a:ext cx="537" cy="185"/>
              <a:chOff x="0" y="1896"/>
              <a:chExt cx="5760" cy="120"/>
            </a:xfrm>
          </p:grpSpPr>
          <p:sp>
            <p:nvSpPr>
              <p:cNvPr id="17478" name="Rectangle 12"/>
              <p:cNvSpPr>
                <a:spLocks noChangeArrowheads="1"/>
              </p:cNvSpPr>
              <p:nvPr>
                <p:custDataLst>
                  <p:tags r:id="rId61"/>
                </p:custDataLst>
              </p:nvPr>
            </p:nvSpPr>
            <p:spPr bwMode="gray">
              <a:xfrm>
                <a:off x="0" y="1896"/>
                <a:ext cx="5760" cy="47"/>
              </a:xfrm>
              <a:prstGeom prst="rect">
                <a:avLst/>
              </a:prstGeom>
              <a:gradFill rotWithShape="1">
                <a:gsLst>
                  <a:gs pos="0">
                    <a:srgbClr val="808080"/>
                  </a:gs>
                  <a:gs pos="100000">
                    <a:srgbClr val="ECECEC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10800000" vert="eaVert" wrap="none" anchor="ctr"/>
              <a:lstStyle/>
              <a:p>
                <a:endParaRPr lang="en-US" altLang="en-US">
                  <a:latin typeface="Times New Roman" pitchFamily="18" charset="0"/>
                </a:endParaRPr>
              </a:p>
            </p:txBody>
          </p:sp>
          <p:sp>
            <p:nvSpPr>
              <p:cNvPr id="17479" name="Rectangle 13"/>
              <p:cNvSpPr>
                <a:spLocks noChangeArrowheads="1"/>
              </p:cNvSpPr>
              <p:nvPr>
                <p:custDataLst>
                  <p:tags r:id="rId62"/>
                </p:custDataLst>
              </p:nvPr>
            </p:nvSpPr>
            <p:spPr bwMode="gray">
              <a:xfrm>
                <a:off x="0" y="1942"/>
                <a:ext cx="5760" cy="74"/>
              </a:xfrm>
              <a:prstGeom prst="rect">
                <a:avLst/>
              </a:prstGeom>
              <a:gradFill rotWithShape="1">
                <a:gsLst>
                  <a:gs pos="0">
                    <a:srgbClr val="CFCFCF"/>
                  </a:gs>
                  <a:gs pos="100000">
                    <a:srgbClr val="5F5F5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10800000" vert="eaVert" wrap="none" anchor="ctr"/>
              <a:lstStyle/>
              <a:p>
                <a:endParaRPr lang="en-US" altLang="en-US">
                  <a:latin typeface="Times New Roman" pitchFamily="18" charset="0"/>
                </a:endParaRPr>
              </a:p>
            </p:txBody>
          </p:sp>
        </p:grpSp>
        <p:grpSp>
          <p:nvGrpSpPr>
            <p:cNvPr id="17468" name="Group 14"/>
            <p:cNvGrpSpPr>
              <a:grpSpLocks/>
            </p:cNvGrpSpPr>
            <p:nvPr/>
          </p:nvGrpSpPr>
          <p:grpSpPr bwMode="auto">
            <a:xfrm rot="5400000">
              <a:off x="1474" y="2567"/>
              <a:ext cx="453" cy="454"/>
              <a:chOff x="1843" y="1824"/>
              <a:chExt cx="2018" cy="1823"/>
            </a:xfrm>
          </p:grpSpPr>
          <p:sp>
            <p:nvSpPr>
              <p:cNvPr id="6159" name="AutoShape 15"/>
              <p:cNvSpPr>
                <a:spLocks noChangeArrowheads="1"/>
              </p:cNvSpPr>
              <p:nvPr>
                <p:custDataLst>
                  <p:tags r:id="rId52"/>
                </p:custDataLst>
              </p:nvPr>
            </p:nvSpPr>
            <p:spPr bwMode="gray">
              <a:xfrm rot="16200000" flipH="1">
                <a:off x="1791" y="2553"/>
                <a:ext cx="309" cy="205"/>
              </a:xfrm>
              <a:prstGeom prst="upArrow">
                <a:avLst>
                  <a:gd name="adj1" fmla="val 51676"/>
                  <a:gd name="adj2" fmla="val 10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tx2">
                      <a:gamma/>
                      <a:tint val="39216"/>
                      <a:invGamma/>
                    </a:schemeClr>
                  </a:gs>
                </a:gsLst>
                <a:lin ang="0" scaled="1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70" name="AutoShape 16"/>
              <p:cNvSpPr>
                <a:spLocks noChangeArrowheads="1"/>
              </p:cNvSpPr>
              <p:nvPr>
                <p:custDataLst>
                  <p:tags r:id="rId53"/>
                </p:custDataLst>
              </p:nvPr>
            </p:nvSpPr>
            <p:spPr bwMode="gray">
              <a:xfrm rot="5400000" flipH="1">
                <a:off x="3610" y="2514"/>
                <a:ext cx="309" cy="193"/>
              </a:xfrm>
              <a:prstGeom prst="upArrow">
                <a:avLst>
                  <a:gd name="adj1" fmla="val 51676"/>
                  <a:gd name="adj2" fmla="val 10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rgbClr val="F1FBFD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10800000" wrap="none" anchor="ctr"/>
              <a:lstStyle/>
              <a:p>
                <a:endParaRPr lang="en-US" altLang="en-US">
                  <a:latin typeface="Times New Roman" pitchFamily="18" charset="0"/>
                </a:endParaRPr>
              </a:p>
            </p:txBody>
          </p:sp>
          <p:sp>
            <p:nvSpPr>
              <p:cNvPr id="17471" name="AutoShape 17"/>
              <p:cNvSpPr>
                <a:spLocks noChangeArrowheads="1"/>
              </p:cNvSpPr>
              <p:nvPr>
                <p:custDataLst>
                  <p:tags r:id="rId54"/>
                </p:custDataLst>
              </p:nvPr>
            </p:nvSpPr>
            <p:spPr bwMode="gray">
              <a:xfrm rot="10800000" flipH="1">
                <a:off x="2697" y="3442"/>
                <a:ext cx="310" cy="205"/>
              </a:xfrm>
              <a:prstGeom prst="upArrow">
                <a:avLst>
                  <a:gd name="adj1" fmla="val 51676"/>
                  <a:gd name="adj2" fmla="val 10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rgbClr val="F1FBFD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eaVert" wrap="none" anchor="ctr"/>
              <a:lstStyle/>
              <a:p>
                <a:endParaRPr lang="en-US" altLang="en-US">
                  <a:latin typeface="Times New Roman" pitchFamily="18" charset="0"/>
                </a:endParaRPr>
              </a:p>
            </p:txBody>
          </p:sp>
          <p:sp>
            <p:nvSpPr>
              <p:cNvPr id="17472" name="Oval 18"/>
              <p:cNvSpPr>
                <a:spLocks noChangeArrowheads="1"/>
              </p:cNvSpPr>
              <p:nvPr>
                <p:custDataLst>
                  <p:tags r:id="rId55"/>
                </p:custDataLst>
              </p:nvPr>
            </p:nvSpPr>
            <p:spPr bwMode="gray">
              <a:xfrm>
                <a:off x="2078" y="1824"/>
                <a:ext cx="1615" cy="1615"/>
              </a:xfrm>
              <a:prstGeom prst="ellipse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5400000" scaled="1"/>
              </a:gradFill>
              <a:ln w="57150" algn="ctr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 rot="10800000" vert="eaVert" wrap="none" anchor="ctr"/>
              <a:lstStyle/>
              <a:p>
                <a:endParaRPr lang="en-US" altLang="en-US">
                  <a:latin typeface="Times New Roman" pitchFamily="18" charset="0"/>
                </a:endParaRPr>
              </a:p>
            </p:txBody>
          </p:sp>
          <p:sp>
            <p:nvSpPr>
              <p:cNvPr id="17473" name="Oval 19"/>
              <p:cNvSpPr>
                <a:spLocks noChangeArrowheads="1"/>
              </p:cNvSpPr>
              <p:nvPr>
                <p:custDataLst>
                  <p:tags r:id="rId56"/>
                </p:custDataLst>
              </p:nvPr>
            </p:nvSpPr>
            <p:spPr bwMode="gray">
              <a:xfrm>
                <a:off x="2170" y="1915"/>
                <a:ext cx="1430" cy="1430"/>
              </a:xfrm>
              <a:prstGeom prst="ellipse">
                <a:avLst/>
              </a:prstGeom>
              <a:gradFill rotWithShape="1">
                <a:gsLst>
                  <a:gs pos="0">
                    <a:srgbClr val="A2A2A2"/>
                  </a:gs>
                  <a:gs pos="50000">
                    <a:srgbClr val="FFFFFF"/>
                  </a:gs>
                  <a:gs pos="100000">
                    <a:srgbClr val="A2A2A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10800000" vert="eaVert" wrap="none" anchor="ctr"/>
              <a:lstStyle/>
              <a:p>
                <a:endParaRPr lang="en-US" altLang="en-US">
                  <a:latin typeface="Times New Roman" pitchFamily="18" charset="0"/>
                </a:endParaRPr>
              </a:p>
            </p:txBody>
          </p:sp>
          <p:sp>
            <p:nvSpPr>
              <p:cNvPr id="6164" name="Oval 20"/>
              <p:cNvSpPr>
                <a:spLocks noChangeArrowheads="1"/>
              </p:cNvSpPr>
              <p:nvPr>
                <p:custDataLst>
                  <p:tags r:id="rId57"/>
                </p:custDataLst>
              </p:nvPr>
            </p:nvSpPr>
            <p:spPr bwMode="gray">
              <a:xfrm>
                <a:off x="2050" y="2838"/>
                <a:ext cx="1611" cy="329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50000">
                    <a:schemeClr val="hlink"/>
                  </a:gs>
                  <a:gs pos="100000">
                    <a:srgbClr val="FFFFFF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10800000" vert="eaVert" wrap="none" anchor="ctr">
                <a:spAutoFit/>
              </a:bodyPr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75" name="Oval 21"/>
              <p:cNvSpPr>
                <a:spLocks noChangeArrowheads="1"/>
              </p:cNvSpPr>
              <p:nvPr>
                <p:custDataLst>
                  <p:tags r:id="rId58"/>
                </p:custDataLst>
              </p:nvPr>
            </p:nvSpPr>
            <p:spPr bwMode="gray">
              <a:xfrm>
                <a:off x="2082" y="2840"/>
                <a:ext cx="1611" cy="329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FFCC00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10800000" vert="eaVert" wrap="none" anchor="ctr">
                <a:spAutoFit/>
              </a:bodyPr>
              <a:lstStyle/>
              <a:p>
                <a:endParaRPr lang="en-US" altLang="en-US">
                  <a:latin typeface="Times New Roman" pitchFamily="18" charset="0"/>
                </a:endParaRPr>
              </a:p>
            </p:txBody>
          </p:sp>
          <p:sp>
            <p:nvSpPr>
              <p:cNvPr id="6166" name="Oval 22"/>
              <p:cNvSpPr>
                <a:spLocks noChangeArrowheads="1"/>
              </p:cNvSpPr>
              <p:nvPr>
                <p:custDataLst>
                  <p:tags r:id="rId59"/>
                </p:custDataLst>
              </p:nvPr>
            </p:nvSpPr>
            <p:spPr bwMode="gray">
              <a:xfrm>
                <a:off x="2050" y="2111"/>
                <a:ext cx="1611" cy="1096"/>
              </a:xfrm>
              <a:prstGeom prst="ellipse">
                <a:avLst/>
              </a:prstGeom>
              <a:gradFill rotWithShape="1">
                <a:gsLst>
                  <a:gs pos="0">
                    <a:srgbClr val="7A7400"/>
                  </a:gs>
                  <a:gs pos="50000">
                    <a:schemeClr val="hlink"/>
                  </a:gs>
                  <a:gs pos="100000">
                    <a:srgbClr val="7A7400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10800000" vert="eaVert" anchor="ctr">
                <a:spAutoFit/>
              </a:bodyPr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77" name="Oval 23" descr="Pink tissue paper"/>
              <p:cNvSpPr>
                <a:spLocks noChangeArrowheads="1"/>
              </p:cNvSpPr>
              <p:nvPr>
                <p:custDataLst>
                  <p:tags r:id="rId60"/>
                </p:custDataLst>
              </p:nvPr>
            </p:nvSpPr>
            <p:spPr bwMode="gray">
              <a:xfrm>
                <a:off x="2082" y="2085"/>
                <a:ext cx="1611" cy="1095"/>
              </a:xfrm>
              <a:prstGeom prst="ellipse">
                <a:avLst/>
              </a:prstGeom>
              <a:blipFill dpi="0" rotWithShape="1">
                <a:blip r:embed="rId7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381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10800000" vert="eaVert" anchor="ctr">
                <a:spAutoFit/>
              </a:bodyPr>
              <a:lstStyle/>
              <a:p>
                <a:endParaRPr lang="en-US" altLang="en-US">
                  <a:latin typeface="Times New Roman" pitchFamily="18" charset="0"/>
                </a:endParaRPr>
              </a:p>
            </p:txBody>
          </p:sp>
        </p:grpSp>
      </p:grpSp>
      <p:grpSp>
        <p:nvGrpSpPr>
          <p:cNvPr id="8" name="Group 24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 rot="5400000">
            <a:off x="3441703" y="2460630"/>
            <a:ext cx="1173163" cy="144463"/>
            <a:chOff x="0" y="1896"/>
            <a:chExt cx="5760" cy="120"/>
          </a:xfrm>
        </p:grpSpPr>
        <p:sp>
          <p:nvSpPr>
            <p:cNvPr id="17465" name="Rectangle 25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gray">
            <a:xfrm>
              <a:off x="0" y="1896"/>
              <a:ext cx="5760" cy="47"/>
            </a:xfrm>
            <a:prstGeom prst="rect">
              <a:avLst/>
            </a:prstGeom>
            <a:gradFill rotWithShape="1">
              <a:gsLst>
                <a:gs pos="0">
                  <a:srgbClr val="808080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vert="eaVert" wrap="none" anchor="ctr"/>
            <a:lstStyle/>
            <a:p>
              <a:endParaRPr lang="en-US" altLang="en-US">
                <a:latin typeface="Times New Roman" pitchFamily="18" charset="0"/>
              </a:endParaRPr>
            </a:p>
          </p:txBody>
        </p:sp>
        <p:sp>
          <p:nvSpPr>
            <p:cNvPr id="17466" name="Rectangle 26"/>
            <p:cNvSpPr>
              <a:spLocks noChangeArrowheads="1"/>
            </p:cNvSpPr>
            <p:nvPr>
              <p:custDataLst>
                <p:tags r:id="rId51"/>
              </p:custDataLst>
            </p:nvPr>
          </p:nvSpPr>
          <p:spPr bwMode="gray">
            <a:xfrm>
              <a:off x="0" y="1942"/>
              <a:ext cx="5760" cy="74"/>
            </a:xfrm>
            <a:prstGeom prst="rect">
              <a:avLst/>
            </a:prstGeom>
            <a:gradFill rotWithShape="1">
              <a:gsLst>
                <a:gs pos="0">
                  <a:srgbClr val="CFCFCF"/>
                </a:gs>
                <a:gs pos="100000">
                  <a:srgbClr val="5F5F5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vert="eaVert" wrap="none" anchor="ctr"/>
            <a:lstStyle/>
            <a:p>
              <a:endParaRPr lang="en-US" altLang="en-US">
                <a:latin typeface="Times New Roman" pitchFamily="18" charset="0"/>
              </a:endParaRPr>
            </a:p>
          </p:txBody>
        </p:sp>
      </p:grpSp>
      <p:grpSp>
        <p:nvGrpSpPr>
          <p:cNvPr id="9" name="Group 2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3414713" y="1619255"/>
            <a:ext cx="1066800" cy="989013"/>
            <a:chOff x="3257" y="860"/>
            <a:chExt cx="581" cy="623"/>
          </a:xfrm>
        </p:grpSpPr>
        <p:grpSp>
          <p:nvGrpSpPr>
            <p:cNvPr id="17454" name="Group 29"/>
            <p:cNvGrpSpPr>
              <a:grpSpLocks/>
            </p:cNvGrpSpPr>
            <p:nvPr/>
          </p:nvGrpSpPr>
          <p:grpSpPr bwMode="auto">
            <a:xfrm rot="5400000">
              <a:off x="3236" y="881"/>
              <a:ext cx="623" cy="581"/>
              <a:chOff x="1871" y="1824"/>
              <a:chExt cx="2007" cy="1807"/>
            </a:xfrm>
          </p:grpSpPr>
          <p:sp>
            <p:nvSpPr>
              <p:cNvPr id="17456" name="AutoShape 30" descr="Bouquet"/>
              <p:cNvSpPr>
                <a:spLocks noChangeArrowheads="1"/>
              </p:cNvSpPr>
              <p:nvPr>
                <p:custDataLst>
                  <p:tags r:id="rId41"/>
                </p:custDataLst>
              </p:nvPr>
            </p:nvSpPr>
            <p:spPr bwMode="gray">
              <a:xfrm rot="16200000" flipH="1">
                <a:off x="1818" y="2512"/>
                <a:ext cx="311" cy="206"/>
              </a:xfrm>
              <a:prstGeom prst="upArrow">
                <a:avLst>
                  <a:gd name="adj1" fmla="val 51676"/>
                  <a:gd name="adj2" fmla="val 100000"/>
                </a:avLst>
              </a:prstGeom>
              <a:blipFill dpi="0" rotWithShape="1">
                <a:blip r:embed="rId70"/>
                <a:srcRect/>
                <a:tile tx="0" ty="0" sx="100000" sy="100000" flip="none" algn="tl"/>
              </a:blipFill>
              <a:ln w="9525" algn="ctr">
                <a:solidFill>
                  <a:srgbClr val="00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altLang="en-US">
                  <a:latin typeface="Times New Roman" pitchFamily="18" charset="0"/>
                </a:endParaRPr>
              </a:p>
            </p:txBody>
          </p:sp>
          <p:sp>
            <p:nvSpPr>
              <p:cNvPr id="17457" name="AutoShape 31" descr="Bouquet"/>
              <p:cNvSpPr>
                <a:spLocks noChangeArrowheads="1"/>
              </p:cNvSpPr>
              <p:nvPr>
                <p:custDataLst>
                  <p:tags r:id="rId42"/>
                </p:custDataLst>
              </p:nvPr>
            </p:nvSpPr>
            <p:spPr bwMode="gray">
              <a:xfrm rot="5400000" flipH="1">
                <a:off x="3621" y="2498"/>
                <a:ext cx="311" cy="203"/>
              </a:xfrm>
              <a:prstGeom prst="upArrow">
                <a:avLst>
                  <a:gd name="adj1" fmla="val 51676"/>
                  <a:gd name="adj2" fmla="val 100000"/>
                </a:avLst>
              </a:prstGeom>
              <a:blipFill dpi="0" rotWithShape="1">
                <a:blip r:embed="rId70"/>
                <a:srcRect/>
                <a:tile tx="0" ty="0" sx="100000" sy="100000" flip="none" algn="tl"/>
              </a:blipFill>
              <a:ln w="9525" algn="ctr">
                <a:solidFill>
                  <a:srgbClr val="009900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altLang="en-US">
                  <a:latin typeface="Times New Roman" pitchFamily="18" charset="0"/>
                </a:endParaRPr>
              </a:p>
            </p:txBody>
          </p:sp>
          <p:sp>
            <p:nvSpPr>
              <p:cNvPr id="17458" name="AutoShape 32" descr="Bouquet"/>
              <p:cNvSpPr>
                <a:spLocks noChangeArrowheads="1"/>
              </p:cNvSpPr>
              <p:nvPr>
                <p:custDataLst>
                  <p:tags r:id="rId43"/>
                </p:custDataLst>
              </p:nvPr>
            </p:nvSpPr>
            <p:spPr bwMode="gray">
              <a:xfrm rot="10800000" flipH="1">
                <a:off x="2718" y="3429"/>
                <a:ext cx="303" cy="202"/>
              </a:xfrm>
              <a:prstGeom prst="upArrow">
                <a:avLst>
                  <a:gd name="adj1" fmla="val 51676"/>
                  <a:gd name="adj2" fmla="val 100000"/>
                </a:avLst>
              </a:prstGeom>
              <a:blipFill dpi="0" rotWithShape="1">
                <a:blip r:embed="rId70"/>
                <a:srcRect/>
                <a:tile tx="0" ty="0" sx="100000" sy="100000" flip="none" algn="tl"/>
              </a:blipFill>
              <a:ln w="9525" algn="ctr">
                <a:solidFill>
                  <a:srgbClr val="009900"/>
                </a:solidFill>
                <a:miter lim="800000"/>
                <a:headEnd/>
                <a:tailEnd/>
              </a:ln>
            </p:spPr>
            <p:txBody>
              <a:bodyPr vert="eaVert" wrap="none" anchor="ctr"/>
              <a:lstStyle/>
              <a:p>
                <a:endParaRPr lang="en-US" altLang="en-US">
                  <a:latin typeface="Times New Roman" pitchFamily="18" charset="0"/>
                </a:endParaRPr>
              </a:p>
            </p:txBody>
          </p:sp>
          <p:sp>
            <p:nvSpPr>
              <p:cNvPr id="17459" name="Oval 33" descr="Bouquet"/>
              <p:cNvSpPr>
                <a:spLocks noChangeArrowheads="1"/>
              </p:cNvSpPr>
              <p:nvPr>
                <p:custDataLst>
                  <p:tags r:id="rId44"/>
                </p:custDataLst>
              </p:nvPr>
            </p:nvSpPr>
            <p:spPr bwMode="gray">
              <a:xfrm>
                <a:off x="2078" y="1824"/>
                <a:ext cx="1615" cy="1615"/>
              </a:xfrm>
              <a:prstGeom prst="ellipse">
                <a:avLst/>
              </a:prstGeom>
              <a:blipFill dpi="0" rotWithShape="1">
                <a:blip r:embed="rId70"/>
                <a:srcRect/>
                <a:tile tx="0" ty="0" sx="100000" sy="100000" flip="none" algn="tl"/>
              </a:blipFill>
              <a:ln w="57150" algn="ctr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 rot="10800000" vert="eaVert" wrap="none" anchor="ctr"/>
              <a:lstStyle/>
              <a:p>
                <a:endParaRPr lang="en-US" altLang="en-US">
                  <a:latin typeface="Times New Roman" pitchFamily="18" charset="0"/>
                </a:endParaRPr>
              </a:p>
            </p:txBody>
          </p:sp>
          <p:sp>
            <p:nvSpPr>
              <p:cNvPr id="17460" name="Oval 34" descr="Bouquet">
                <a:hlinkClick r:id="rId74" action="ppaction://hlinkpres?slideindex=1&amp;slidetitle="/>
              </p:cNvPr>
              <p:cNvSpPr>
                <a:spLocks noChangeArrowheads="1"/>
              </p:cNvSpPr>
              <p:nvPr>
                <p:custDataLst>
                  <p:tags r:id="rId45"/>
                </p:custDataLst>
              </p:nvPr>
            </p:nvSpPr>
            <p:spPr bwMode="gray">
              <a:xfrm>
                <a:off x="2170" y="1915"/>
                <a:ext cx="1430" cy="1430"/>
              </a:xfrm>
              <a:prstGeom prst="ellipse">
                <a:avLst/>
              </a:prstGeom>
              <a:blipFill dpi="0" rotWithShape="1">
                <a:blip r:embed="rId70"/>
                <a:srcRect/>
                <a:tile tx="0" ty="0" sx="100000" sy="100000" flip="none" algn="tl"/>
              </a:blipFill>
              <a:ln w="9525" algn="ctr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 rot="10800000" vert="eaVert" wrap="none" anchor="ctr"/>
              <a:lstStyle/>
              <a:p>
                <a:endParaRPr lang="en-US" altLang="en-US">
                  <a:latin typeface="Times New Roman" pitchFamily="18" charset="0"/>
                </a:endParaRPr>
              </a:p>
            </p:txBody>
          </p:sp>
          <p:sp>
            <p:nvSpPr>
              <p:cNvPr id="17461" name="Oval 35" descr="Bouquet"/>
              <p:cNvSpPr>
                <a:spLocks noChangeArrowheads="1"/>
              </p:cNvSpPr>
              <p:nvPr>
                <p:custDataLst>
                  <p:tags r:id="rId46"/>
                </p:custDataLst>
              </p:nvPr>
            </p:nvSpPr>
            <p:spPr bwMode="gray">
              <a:xfrm>
                <a:off x="2241" y="2914"/>
                <a:ext cx="1317" cy="220"/>
              </a:xfrm>
              <a:prstGeom prst="ellipse">
                <a:avLst/>
              </a:prstGeom>
              <a:blipFill dpi="0" rotWithShape="1">
                <a:blip r:embed="rId70"/>
                <a:srcRect/>
                <a:tile tx="0" ty="0" sx="100000" sy="100000" flip="none" algn="tl"/>
              </a:blipFill>
              <a:ln w="38100" algn="ctr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 rot="10800000" vert="eaVert" wrap="none" anchor="ctr">
                <a:spAutoFit/>
              </a:bodyPr>
              <a:lstStyle/>
              <a:p>
                <a:endParaRPr lang="en-US" altLang="en-US">
                  <a:latin typeface="Times New Roman" pitchFamily="18" charset="0"/>
                </a:endParaRPr>
              </a:p>
            </p:txBody>
          </p:sp>
          <p:sp>
            <p:nvSpPr>
              <p:cNvPr id="17462" name="Oval 36" descr="Bouquet"/>
              <p:cNvSpPr>
                <a:spLocks noChangeArrowheads="1"/>
              </p:cNvSpPr>
              <p:nvPr>
                <p:custDataLst>
                  <p:tags r:id="rId47"/>
                </p:custDataLst>
              </p:nvPr>
            </p:nvSpPr>
            <p:spPr bwMode="gray">
              <a:xfrm>
                <a:off x="2241" y="2914"/>
                <a:ext cx="1317" cy="220"/>
              </a:xfrm>
              <a:prstGeom prst="ellipse">
                <a:avLst/>
              </a:prstGeom>
              <a:blipFill dpi="0" rotWithShape="1">
                <a:blip r:embed="rId70"/>
                <a:srcRect/>
                <a:tile tx="0" ty="0" sx="100000" sy="100000" flip="none" algn="tl"/>
              </a:blipFill>
              <a:ln w="38100" algn="ctr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 rot="10800000" vert="eaVert" wrap="none" anchor="ctr">
                <a:spAutoFit/>
              </a:bodyPr>
              <a:lstStyle/>
              <a:p>
                <a:endParaRPr lang="en-US" altLang="en-US">
                  <a:latin typeface="Times New Roman" pitchFamily="18" charset="0"/>
                </a:endParaRPr>
              </a:p>
            </p:txBody>
          </p:sp>
          <p:sp>
            <p:nvSpPr>
              <p:cNvPr id="17463" name="Oval 37" descr="Bouquet"/>
              <p:cNvSpPr>
                <a:spLocks noChangeArrowheads="1"/>
              </p:cNvSpPr>
              <p:nvPr>
                <p:custDataLst>
                  <p:tags r:id="rId48"/>
                </p:custDataLst>
              </p:nvPr>
            </p:nvSpPr>
            <p:spPr bwMode="gray">
              <a:xfrm>
                <a:off x="2229" y="2066"/>
                <a:ext cx="1317" cy="1102"/>
              </a:xfrm>
              <a:prstGeom prst="ellipse">
                <a:avLst/>
              </a:prstGeom>
              <a:blipFill dpi="0" rotWithShape="1">
                <a:blip r:embed="rId70"/>
                <a:srcRect/>
                <a:tile tx="0" ty="0" sx="100000" sy="100000" flip="none" algn="tl"/>
              </a:blipFill>
              <a:ln w="38100" algn="ctr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 rot="10800000" vert="eaVert" anchor="ctr">
                <a:spAutoFit/>
              </a:bodyPr>
              <a:lstStyle/>
              <a:p>
                <a:endParaRPr lang="en-US" altLang="en-US">
                  <a:latin typeface="Times New Roman" pitchFamily="18" charset="0"/>
                </a:endParaRPr>
              </a:p>
            </p:txBody>
          </p:sp>
          <p:sp>
            <p:nvSpPr>
              <p:cNvPr id="17464" name="Oval 38" descr="Bouquet"/>
              <p:cNvSpPr>
                <a:spLocks noChangeArrowheads="1"/>
              </p:cNvSpPr>
              <p:nvPr>
                <p:custDataLst>
                  <p:tags r:id="rId49"/>
                </p:custDataLst>
              </p:nvPr>
            </p:nvSpPr>
            <p:spPr bwMode="gray">
              <a:xfrm>
                <a:off x="2232" y="2082"/>
                <a:ext cx="1317" cy="1100"/>
              </a:xfrm>
              <a:prstGeom prst="ellipse">
                <a:avLst/>
              </a:prstGeom>
              <a:blipFill dpi="0" rotWithShape="1">
                <a:blip r:embed="rId70"/>
                <a:srcRect/>
                <a:tile tx="0" ty="0" sx="100000" sy="100000" flip="none" algn="tl"/>
              </a:blipFill>
              <a:ln w="38100" algn="ctr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 rot="10800000" vert="eaVert" anchor="ctr">
                <a:spAutoFit/>
              </a:bodyPr>
              <a:lstStyle/>
              <a:p>
                <a:endParaRPr lang="en-US" altLang="en-US">
                  <a:latin typeface="Times New Roman" pitchFamily="18" charset="0"/>
                </a:endParaRPr>
              </a:p>
            </p:txBody>
          </p:sp>
        </p:grpSp>
        <p:sp>
          <p:nvSpPr>
            <p:cNvPr id="17455" name="WordArt 39">
              <a:hlinkClick r:id="rId74" action="ppaction://hlinkpres?slideindex=1&amp;slidetitle="/>
            </p:cNvPr>
            <p:cNvSpPr>
              <a:spLocks noChangeArrowheads="1" noChangeShapeType="1" noTextEdit="1"/>
            </p:cNvSpPr>
            <p:nvPr>
              <p:custDataLst>
                <p:tags r:id="rId40"/>
              </p:custDataLst>
            </p:nvPr>
          </p:nvSpPr>
          <p:spPr bwMode="auto">
            <a:xfrm>
              <a:off x="3465" y="1036"/>
              <a:ext cx="171" cy="282"/>
            </a:xfrm>
            <a:prstGeom prst="rect">
              <a:avLst/>
            </a:prstGeom>
          </p:spPr>
          <p:txBody>
            <a:bodyPr wrap="none" fromWordArt="1">
              <a:prstTxWarp prst="textSlantUp">
                <a:avLst>
                  <a:gd name="adj" fmla="val 29167"/>
                </a:avLst>
              </a:prstTxWarp>
            </a:bodyPr>
            <a:lstStyle/>
            <a:p>
              <a:pPr algn="ctr"/>
              <a:r>
                <a:rPr lang="vi-VN" sz="3600" kern="10">
                  <a:ln w="9525">
                    <a:solidFill>
                      <a:srgbClr val="009900"/>
                    </a:solidFill>
                    <a:round/>
                    <a:headEnd/>
                    <a:tailEnd/>
                  </a:ln>
                  <a:solidFill>
                    <a:srgbClr val="FF3300"/>
                  </a:solidFill>
                  <a:effectLst>
                    <a:outerShdw dist="53882" dir="2700000" algn="ctr" rotWithShape="0">
                      <a:srgbClr val="9999FF">
                        <a:alpha val="79999"/>
                      </a:srgbClr>
                    </a:outerShdw>
                  </a:effectLst>
                  <a:latin typeface="Calibri"/>
                  <a:cs typeface="Calibri"/>
                </a:rPr>
                <a:t>1</a:t>
              </a:r>
            </a:p>
          </p:txBody>
        </p:sp>
      </p:grpSp>
      <p:grpSp>
        <p:nvGrpSpPr>
          <p:cNvPr id="11" name="Group 40"/>
          <p:cNvGrpSpPr>
            <a:grpSpLocks/>
          </p:cNvGrpSpPr>
          <p:nvPr>
            <p:custDataLst>
              <p:tags r:id="rId8"/>
            </p:custDataLst>
          </p:nvPr>
        </p:nvGrpSpPr>
        <p:grpSpPr bwMode="auto">
          <a:xfrm rot="5400000">
            <a:off x="3454403" y="4060830"/>
            <a:ext cx="1173163" cy="144463"/>
            <a:chOff x="0" y="1896"/>
            <a:chExt cx="5760" cy="120"/>
          </a:xfrm>
        </p:grpSpPr>
        <p:sp>
          <p:nvSpPr>
            <p:cNvPr id="17452" name="Rectangle 41"/>
            <p:cNvSpPr>
              <a:spLocks noChangeArrowheads="1"/>
            </p:cNvSpPr>
            <p:nvPr>
              <p:custDataLst>
                <p:tags r:id="rId38"/>
              </p:custDataLst>
            </p:nvPr>
          </p:nvSpPr>
          <p:spPr bwMode="gray">
            <a:xfrm>
              <a:off x="0" y="1896"/>
              <a:ext cx="5760" cy="47"/>
            </a:xfrm>
            <a:prstGeom prst="rect">
              <a:avLst/>
            </a:prstGeom>
            <a:gradFill rotWithShape="1">
              <a:gsLst>
                <a:gs pos="0">
                  <a:srgbClr val="808080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vert="eaVert" wrap="none" anchor="ctr"/>
            <a:lstStyle/>
            <a:p>
              <a:endParaRPr lang="en-US" altLang="en-US">
                <a:latin typeface="Times New Roman" pitchFamily="18" charset="0"/>
              </a:endParaRPr>
            </a:p>
          </p:txBody>
        </p:sp>
        <p:sp>
          <p:nvSpPr>
            <p:cNvPr id="17453" name="Rectangle 42"/>
            <p:cNvSpPr>
              <a:spLocks noChangeArrowheads="1"/>
            </p:cNvSpPr>
            <p:nvPr>
              <p:custDataLst>
                <p:tags r:id="rId39"/>
              </p:custDataLst>
            </p:nvPr>
          </p:nvSpPr>
          <p:spPr bwMode="gray">
            <a:xfrm>
              <a:off x="0" y="1942"/>
              <a:ext cx="5760" cy="74"/>
            </a:xfrm>
            <a:prstGeom prst="rect">
              <a:avLst/>
            </a:prstGeom>
            <a:gradFill rotWithShape="1">
              <a:gsLst>
                <a:gs pos="0">
                  <a:srgbClr val="CFCFCF"/>
                </a:gs>
                <a:gs pos="100000">
                  <a:srgbClr val="5F5F5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vert="eaVert" wrap="none" anchor="ctr"/>
            <a:lstStyle/>
            <a:p>
              <a:endParaRPr lang="en-US" altLang="en-US">
                <a:latin typeface="Times New Roman" pitchFamily="18" charset="0"/>
              </a:endParaRPr>
            </a:p>
          </p:txBody>
        </p:sp>
      </p:grpSp>
      <p:grpSp>
        <p:nvGrpSpPr>
          <p:cNvPr id="12" name="Group 44"/>
          <p:cNvGrpSpPr>
            <a:grpSpLocks/>
          </p:cNvGrpSpPr>
          <p:nvPr>
            <p:custDataLst>
              <p:tags r:id="rId9"/>
            </p:custDataLst>
          </p:nvPr>
        </p:nvGrpSpPr>
        <p:grpSpPr bwMode="auto">
          <a:xfrm>
            <a:off x="3530601" y="2981330"/>
            <a:ext cx="908050" cy="989013"/>
            <a:chOff x="3260" y="1700"/>
            <a:chExt cx="581" cy="623"/>
          </a:xfrm>
        </p:grpSpPr>
        <p:grpSp>
          <p:nvGrpSpPr>
            <p:cNvPr id="17441" name="Group 45"/>
            <p:cNvGrpSpPr>
              <a:grpSpLocks/>
            </p:cNvGrpSpPr>
            <p:nvPr/>
          </p:nvGrpSpPr>
          <p:grpSpPr bwMode="auto">
            <a:xfrm rot="5400000">
              <a:off x="3239" y="1721"/>
              <a:ext cx="623" cy="581"/>
              <a:chOff x="1871" y="1824"/>
              <a:chExt cx="2007" cy="1807"/>
            </a:xfrm>
          </p:grpSpPr>
          <p:sp>
            <p:nvSpPr>
              <p:cNvPr id="17443" name="AutoShape 46" descr="Bouquet"/>
              <p:cNvSpPr>
                <a:spLocks noChangeArrowheads="1"/>
              </p:cNvSpPr>
              <p:nvPr>
                <p:custDataLst>
                  <p:tags r:id="rId29"/>
                </p:custDataLst>
              </p:nvPr>
            </p:nvSpPr>
            <p:spPr bwMode="gray">
              <a:xfrm rot="16200000" flipH="1">
                <a:off x="1818" y="2512"/>
                <a:ext cx="311" cy="206"/>
              </a:xfrm>
              <a:prstGeom prst="upArrow">
                <a:avLst>
                  <a:gd name="adj1" fmla="val 51676"/>
                  <a:gd name="adj2" fmla="val 100000"/>
                </a:avLst>
              </a:prstGeom>
              <a:blipFill dpi="0" rotWithShape="1">
                <a:blip r:embed="rId70"/>
                <a:srcRect/>
                <a:tile tx="0" ty="0" sx="100000" sy="100000" flip="none" algn="tl"/>
              </a:blipFill>
              <a:ln w="9525" algn="ctr">
                <a:solidFill>
                  <a:srgbClr val="00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altLang="en-US">
                  <a:latin typeface="Times New Roman" pitchFamily="18" charset="0"/>
                </a:endParaRPr>
              </a:p>
            </p:txBody>
          </p:sp>
          <p:sp>
            <p:nvSpPr>
              <p:cNvPr id="17444" name="AutoShape 47" descr="Bouquet"/>
              <p:cNvSpPr>
                <a:spLocks noChangeArrowheads="1"/>
              </p:cNvSpPr>
              <p:nvPr>
                <p:custDataLst>
                  <p:tags r:id="rId30"/>
                </p:custDataLst>
              </p:nvPr>
            </p:nvSpPr>
            <p:spPr bwMode="gray">
              <a:xfrm rot="5400000" flipH="1">
                <a:off x="3621" y="2498"/>
                <a:ext cx="311" cy="203"/>
              </a:xfrm>
              <a:prstGeom prst="upArrow">
                <a:avLst>
                  <a:gd name="adj1" fmla="val 51676"/>
                  <a:gd name="adj2" fmla="val 100000"/>
                </a:avLst>
              </a:prstGeom>
              <a:blipFill dpi="0" rotWithShape="1">
                <a:blip r:embed="rId70"/>
                <a:srcRect/>
                <a:tile tx="0" ty="0" sx="100000" sy="100000" flip="none" algn="tl"/>
              </a:blipFill>
              <a:ln w="9525" algn="ctr">
                <a:solidFill>
                  <a:srgbClr val="009900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altLang="en-US">
                  <a:latin typeface="Times New Roman" pitchFamily="18" charset="0"/>
                </a:endParaRPr>
              </a:p>
            </p:txBody>
          </p:sp>
          <p:sp>
            <p:nvSpPr>
              <p:cNvPr id="17445" name="AutoShape 48" descr="Bouquet"/>
              <p:cNvSpPr>
                <a:spLocks noChangeArrowheads="1"/>
              </p:cNvSpPr>
              <p:nvPr>
                <p:custDataLst>
                  <p:tags r:id="rId31"/>
                </p:custDataLst>
              </p:nvPr>
            </p:nvSpPr>
            <p:spPr bwMode="gray">
              <a:xfrm rot="10800000" flipH="1">
                <a:off x="2718" y="3429"/>
                <a:ext cx="303" cy="202"/>
              </a:xfrm>
              <a:prstGeom prst="upArrow">
                <a:avLst>
                  <a:gd name="adj1" fmla="val 51676"/>
                  <a:gd name="adj2" fmla="val 100000"/>
                </a:avLst>
              </a:prstGeom>
              <a:blipFill dpi="0" rotWithShape="1">
                <a:blip r:embed="rId70"/>
                <a:srcRect/>
                <a:tile tx="0" ty="0" sx="100000" sy="100000" flip="none" algn="tl"/>
              </a:blipFill>
              <a:ln w="9525" algn="ctr">
                <a:solidFill>
                  <a:srgbClr val="009900"/>
                </a:solidFill>
                <a:miter lim="800000"/>
                <a:headEnd/>
                <a:tailEnd/>
              </a:ln>
            </p:spPr>
            <p:txBody>
              <a:bodyPr vert="eaVert" wrap="none" anchor="ctr"/>
              <a:lstStyle/>
              <a:p>
                <a:endParaRPr lang="en-US" altLang="en-US">
                  <a:latin typeface="Times New Roman" pitchFamily="18" charset="0"/>
                </a:endParaRPr>
              </a:p>
            </p:txBody>
          </p:sp>
          <p:sp>
            <p:nvSpPr>
              <p:cNvPr id="17446" name="Oval 49" descr="Bouquet"/>
              <p:cNvSpPr>
                <a:spLocks noChangeArrowheads="1"/>
              </p:cNvSpPr>
              <p:nvPr>
                <p:custDataLst>
                  <p:tags r:id="rId32"/>
                </p:custDataLst>
              </p:nvPr>
            </p:nvSpPr>
            <p:spPr bwMode="gray">
              <a:xfrm>
                <a:off x="2078" y="1824"/>
                <a:ext cx="1615" cy="1615"/>
              </a:xfrm>
              <a:prstGeom prst="ellipse">
                <a:avLst/>
              </a:prstGeom>
              <a:blipFill dpi="0" rotWithShape="1">
                <a:blip r:embed="rId70"/>
                <a:srcRect/>
                <a:tile tx="0" ty="0" sx="100000" sy="100000" flip="none" algn="tl"/>
              </a:blipFill>
              <a:ln w="57150" algn="ctr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 rot="10800000" vert="eaVert" wrap="none" anchor="ctr"/>
              <a:lstStyle/>
              <a:p>
                <a:endParaRPr lang="en-US" altLang="en-US">
                  <a:latin typeface="Times New Roman" pitchFamily="18" charset="0"/>
                </a:endParaRPr>
              </a:p>
            </p:txBody>
          </p:sp>
          <p:sp>
            <p:nvSpPr>
              <p:cNvPr id="17447" name="Oval 50" descr="Bouquet"/>
              <p:cNvSpPr>
                <a:spLocks noChangeArrowheads="1"/>
              </p:cNvSpPr>
              <p:nvPr>
                <p:custDataLst>
                  <p:tags r:id="rId33"/>
                </p:custDataLst>
              </p:nvPr>
            </p:nvSpPr>
            <p:spPr bwMode="gray">
              <a:xfrm>
                <a:off x="2170" y="1915"/>
                <a:ext cx="1430" cy="1430"/>
              </a:xfrm>
              <a:prstGeom prst="ellipse">
                <a:avLst/>
              </a:prstGeom>
              <a:blipFill dpi="0" rotWithShape="1">
                <a:blip r:embed="rId70"/>
                <a:srcRect/>
                <a:tile tx="0" ty="0" sx="100000" sy="100000" flip="none" algn="tl"/>
              </a:blipFill>
              <a:ln w="9525" algn="ctr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 rot="10800000" vert="eaVert" wrap="none" anchor="ctr"/>
              <a:lstStyle/>
              <a:p>
                <a:endParaRPr lang="en-US" altLang="en-US">
                  <a:latin typeface="Times New Roman" pitchFamily="18" charset="0"/>
                </a:endParaRPr>
              </a:p>
            </p:txBody>
          </p:sp>
          <p:sp>
            <p:nvSpPr>
              <p:cNvPr id="17448" name="Oval 51" descr="Bouquet"/>
              <p:cNvSpPr>
                <a:spLocks noChangeArrowheads="1"/>
              </p:cNvSpPr>
              <p:nvPr>
                <p:custDataLst>
                  <p:tags r:id="rId34"/>
                </p:custDataLst>
              </p:nvPr>
            </p:nvSpPr>
            <p:spPr bwMode="gray">
              <a:xfrm>
                <a:off x="2235" y="2888"/>
                <a:ext cx="1317" cy="259"/>
              </a:xfrm>
              <a:prstGeom prst="ellipse">
                <a:avLst/>
              </a:prstGeom>
              <a:blipFill dpi="0" rotWithShape="1">
                <a:blip r:embed="rId70"/>
                <a:srcRect/>
                <a:tile tx="0" ty="0" sx="100000" sy="100000" flip="none" algn="tl"/>
              </a:blipFill>
              <a:ln w="38100" algn="ctr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 rot="10800000" vert="eaVert" wrap="none" anchor="ctr">
                <a:spAutoFit/>
              </a:bodyPr>
              <a:lstStyle/>
              <a:p>
                <a:endParaRPr lang="en-US" altLang="en-US">
                  <a:latin typeface="Times New Roman" pitchFamily="18" charset="0"/>
                </a:endParaRPr>
              </a:p>
            </p:txBody>
          </p:sp>
          <p:sp>
            <p:nvSpPr>
              <p:cNvPr id="17449" name="Oval 52" descr="Bouquet">
                <a:hlinkClick r:id="rId75" action="ppaction://hlinkpres?slideindex=1&amp;slidetitle="/>
              </p:cNvPr>
              <p:cNvSpPr>
                <a:spLocks noChangeArrowheads="1"/>
              </p:cNvSpPr>
              <p:nvPr>
                <p:custDataLst>
                  <p:tags r:id="rId35"/>
                </p:custDataLst>
              </p:nvPr>
            </p:nvSpPr>
            <p:spPr bwMode="gray">
              <a:xfrm>
                <a:off x="2235" y="2888"/>
                <a:ext cx="1317" cy="259"/>
              </a:xfrm>
              <a:prstGeom prst="ellipse">
                <a:avLst/>
              </a:prstGeom>
              <a:blipFill dpi="0" rotWithShape="1">
                <a:blip r:embed="rId70"/>
                <a:srcRect/>
                <a:tile tx="0" ty="0" sx="100000" sy="100000" flip="none" algn="tl"/>
              </a:blipFill>
              <a:ln w="38100" algn="ctr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 rot="10800000" vert="eaVert" wrap="none" anchor="ctr">
                <a:spAutoFit/>
              </a:bodyPr>
              <a:lstStyle/>
              <a:p>
                <a:endParaRPr lang="en-US" altLang="en-US">
                  <a:latin typeface="Times New Roman" pitchFamily="18" charset="0"/>
                </a:endParaRPr>
              </a:p>
            </p:txBody>
          </p:sp>
          <p:sp>
            <p:nvSpPr>
              <p:cNvPr id="17450" name="Oval 53" descr="Bouquet"/>
              <p:cNvSpPr>
                <a:spLocks noChangeArrowheads="1"/>
              </p:cNvSpPr>
              <p:nvPr>
                <p:custDataLst>
                  <p:tags r:id="rId36"/>
                </p:custDataLst>
              </p:nvPr>
            </p:nvSpPr>
            <p:spPr bwMode="gray">
              <a:xfrm>
                <a:off x="2229" y="2067"/>
                <a:ext cx="1317" cy="1100"/>
              </a:xfrm>
              <a:prstGeom prst="ellipse">
                <a:avLst/>
              </a:prstGeom>
              <a:blipFill dpi="0" rotWithShape="1">
                <a:blip r:embed="rId70"/>
                <a:srcRect/>
                <a:tile tx="0" ty="0" sx="100000" sy="100000" flip="none" algn="tl"/>
              </a:blipFill>
              <a:ln w="38100" algn="ctr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 rot="10800000" vert="eaVert" anchor="ctr">
                <a:spAutoFit/>
              </a:bodyPr>
              <a:lstStyle/>
              <a:p>
                <a:endParaRPr lang="en-US" altLang="en-US">
                  <a:latin typeface="Times New Roman" pitchFamily="18" charset="0"/>
                </a:endParaRPr>
              </a:p>
            </p:txBody>
          </p:sp>
          <p:sp>
            <p:nvSpPr>
              <p:cNvPr id="17451" name="Oval 54" descr="Bouquet"/>
              <p:cNvSpPr>
                <a:spLocks noChangeArrowheads="1"/>
              </p:cNvSpPr>
              <p:nvPr>
                <p:custDataLst>
                  <p:tags r:id="rId37"/>
                </p:custDataLst>
              </p:nvPr>
            </p:nvSpPr>
            <p:spPr bwMode="gray">
              <a:xfrm>
                <a:off x="2232" y="2083"/>
                <a:ext cx="1317" cy="1099"/>
              </a:xfrm>
              <a:prstGeom prst="ellipse">
                <a:avLst/>
              </a:prstGeom>
              <a:blipFill dpi="0" rotWithShape="1">
                <a:blip r:embed="rId70"/>
                <a:srcRect/>
                <a:tile tx="0" ty="0" sx="100000" sy="100000" flip="none" algn="tl"/>
              </a:blipFill>
              <a:ln w="38100" algn="ctr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 rot="10800000" vert="eaVert" anchor="ctr">
                <a:spAutoFit/>
              </a:bodyPr>
              <a:lstStyle/>
              <a:p>
                <a:endParaRPr lang="en-US" altLang="en-US">
                  <a:latin typeface="Times New Roman" pitchFamily="18" charset="0"/>
                </a:endParaRPr>
              </a:p>
            </p:txBody>
          </p:sp>
        </p:grpSp>
        <p:sp>
          <p:nvSpPr>
            <p:cNvPr id="17442" name="WordArt 55">
              <a:hlinkClick r:id="rId75" action="ppaction://hlinkpres?slideindex=1&amp;slidetitle="/>
            </p:cNvPr>
            <p:cNvSpPr>
              <a:spLocks noChangeArrowheads="1" noChangeShapeType="1" noTextEdit="1"/>
            </p:cNvSpPr>
            <p:nvPr>
              <p:custDataLst>
                <p:tags r:id="rId28"/>
              </p:custDataLst>
            </p:nvPr>
          </p:nvSpPr>
          <p:spPr bwMode="auto">
            <a:xfrm>
              <a:off x="3470" y="1852"/>
              <a:ext cx="206" cy="282"/>
            </a:xfrm>
            <a:prstGeom prst="rect">
              <a:avLst/>
            </a:prstGeom>
          </p:spPr>
          <p:txBody>
            <a:bodyPr wrap="none" fromWordArt="1">
              <a:prstTxWarp prst="textSlantUp">
                <a:avLst>
                  <a:gd name="adj" fmla="val 29167"/>
                </a:avLst>
              </a:prstTxWarp>
            </a:bodyPr>
            <a:lstStyle/>
            <a:p>
              <a:pPr algn="ctr"/>
              <a:r>
                <a:rPr lang="vi-VN" sz="3600" kern="10">
                  <a:ln w="9525">
                    <a:solidFill>
                      <a:srgbClr val="009900"/>
                    </a:solidFill>
                    <a:round/>
                    <a:headEnd/>
                    <a:tailEnd/>
                  </a:ln>
                  <a:solidFill>
                    <a:srgbClr val="FF3300"/>
                  </a:solidFill>
                  <a:effectLst>
                    <a:outerShdw dist="53882" dir="2700000" algn="ctr" rotWithShape="0">
                      <a:srgbClr val="9999FF">
                        <a:alpha val="79999"/>
                      </a:srgbClr>
                    </a:outerShdw>
                  </a:effectLst>
                  <a:latin typeface="Calibri"/>
                  <a:cs typeface="Calibri"/>
                </a:rPr>
                <a:t>2</a:t>
              </a:r>
            </a:p>
          </p:txBody>
        </p:sp>
      </p:grpSp>
      <p:grpSp>
        <p:nvGrpSpPr>
          <p:cNvPr id="14" name="Group 57"/>
          <p:cNvGrpSpPr>
            <a:grpSpLocks/>
          </p:cNvGrpSpPr>
          <p:nvPr>
            <p:custDataLst>
              <p:tags r:id="rId10"/>
            </p:custDataLst>
          </p:nvPr>
        </p:nvGrpSpPr>
        <p:grpSpPr bwMode="auto">
          <a:xfrm>
            <a:off x="3527425" y="4340230"/>
            <a:ext cx="922338" cy="989013"/>
            <a:chOff x="3247" y="2515"/>
            <a:chExt cx="581" cy="623"/>
          </a:xfrm>
        </p:grpSpPr>
        <p:grpSp>
          <p:nvGrpSpPr>
            <p:cNvPr id="17430" name="Group 58"/>
            <p:cNvGrpSpPr>
              <a:grpSpLocks/>
            </p:cNvGrpSpPr>
            <p:nvPr/>
          </p:nvGrpSpPr>
          <p:grpSpPr bwMode="auto">
            <a:xfrm rot="5400000">
              <a:off x="3226" y="2536"/>
              <a:ext cx="623" cy="581"/>
              <a:chOff x="1871" y="1824"/>
              <a:chExt cx="2007" cy="1807"/>
            </a:xfrm>
          </p:grpSpPr>
          <p:sp>
            <p:nvSpPr>
              <p:cNvPr id="17432" name="AutoShape 59"/>
              <p:cNvSpPr>
                <a:spLocks noChangeArrowheads="1"/>
              </p:cNvSpPr>
              <p:nvPr>
                <p:custDataLst>
                  <p:tags r:id="rId19"/>
                </p:custDataLst>
              </p:nvPr>
            </p:nvSpPr>
            <p:spPr bwMode="gray">
              <a:xfrm rot="16200000" flipH="1">
                <a:off x="1818" y="2512"/>
                <a:ext cx="311" cy="206"/>
              </a:xfrm>
              <a:prstGeom prst="upArrow">
                <a:avLst>
                  <a:gd name="adj1" fmla="val 51676"/>
                  <a:gd name="adj2" fmla="val 10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rgbClr val="F1FBFD"/>
                  </a:gs>
                </a:gsLst>
                <a:lin ang="0" scaled="1"/>
              </a:gradFill>
              <a:ln w="9525" algn="ctr">
                <a:solidFill>
                  <a:srgbClr val="00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altLang="en-US">
                  <a:latin typeface="Times New Roman" pitchFamily="18" charset="0"/>
                </a:endParaRPr>
              </a:p>
            </p:txBody>
          </p:sp>
          <p:sp>
            <p:nvSpPr>
              <p:cNvPr id="17433" name="AutoShape 60"/>
              <p:cNvSpPr>
                <a:spLocks noChangeArrowheads="1"/>
              </p:cNvSpPr>
              <p:nvPr>
                <p:custDataLst>
                  <p:tags r:id="rId20"/>
                </p:custDataLst>
              </p:nvPr>
            </p:nvSpPr>
            <p:spPr bwMode="gray">
              <a:xfrm rot="5400000" flipH="1">
                <a:off x="3621" y="2498"/>
                <a:ext cx="311" cy="203"/>
              </a:xfrm>
              <a:prstGeom prst="upArrow">
                <a:avLst>
                  <a:gd name="adj1" fmla="val 51676"/>
                  <a:gd name="adj2" fmla="val 10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rgbClr val="F1FBFD"/>
                  </a:gs>
                </a:gsLst>
                <a:lin ang="0" scaled="1"/>
              </a:gradFill>
              <a:ln w="9525" algn="ctr">
                <a:solidFill>
                  <a:srgbClr val="009900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 altLang="en-US">
                  <a:latin typeface="Times New Roman" pitchFamily="18" charset="0"/>
                </a:endParaRPr>
              </a:p>
            </p:txBody>
          </p:sp>
          <p:sp>
            <p:nvSpPr>
              <p:cNvPr id="17434" name="AutoShape 61"/>
              <p:cNvSpPr>
                <a:spLocks noChangeArrowheads="1"/>
              </p:cNvSpPr>
              <p:nvPr>
                <p:custDataLst>
                  <p:tags r:id="rId21"/>
                </p:custDataLst>
              </p:nvPr>
            </p:nvSpPr>
            <p:spPr bwMode="gray">
              <a:xfrm rot="10800000" flipH="1">
                <a:off x="2718" y="3429"/>
                <a:ext cx="303" cy="202"/>
              </a:xfrm>
              <a:prstGeom prst="upArrow">
                <a:avLst>
                  <a:gd name="adj1" fmla="val 51676"/>
                  <a:gd name="adj2" fmla="val 10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rgbClr val="F1FBFD"/>
                  </a:gs>
                </a:gsLst>
                <a:lin ang="0" scaled="1"/>
              </a:gradFill>
              <a:ln w="9525" algn="ctr">
                <a:solidFill>
                  <a:srgbClr val="009900"/>
                </a:solidFill>
                <a:miter lim="800000"/>
                <a:headEnd/>
                <a:tailEnd/>
              </a:ln>
            </p:spPr>
            <p:txBody>
              <a:bodyPr vert="eaVert" wrap="none" anchor="ctr"/>
              <a:lstStyle/>
              <a:p>
                <a:endParaRPr lang="en-US" altLang="en-US">
                  <a:latin typeface="Times New Roman" pitchFamily="18" charset="0"/>
                </a:endParaRPr>
              </a:p>
            </p:txBody>
          </p:sp>
          <p:sp>
            <p:nvSpPr>
              <p:cNvPr id="17435" name="Oval 62"/>
              <p:cNvSpPr>
                <a:spLocks noChangeArrowheads="1"/>
              </p:cNvSpPr>
              <p:nvPr>
                <p:custDataLst>
                  <p:tags r:id="rId22"/>
                </p:custDataLst>
              </p:nvPr>
            </p:nvSpPr>
            <p:spPr bwMode="gray">
              <a:xfrm>
                <a:off x="2078" y="1824"/>
                <a:ext cx="1615" cy="1615"/>
              </a:xfrm>
              <a:prstGeom prst="ellipse">
                <a:avLst/>
              </a:prstGeom>
              <a:gradFill rotWithShape="1">
                <a:gsLst>
                  <a:gs pos="0">
                    <a:srgbClr val="767676"/>
                  </a:gs>
                  <a:gs pos="50000">
                    <a:srgbClr val="FFFFFF"/>
                  </a:gs>
                  <a:gs pos="100000">
                    <a:srgbClr val="767676"/>
                  </a:gs>
                </a:gsLst>
                <a:lin ang="5400000" scaled="1"/>
              </a:gradFill>
              <a:ln w="57150" algn="ctr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 rot="10800000" vert="eaVert" wrap="none" anchor="ctr"/>
              <a:lstStyle/>
              <a:p>
                <a:endParaRPr lang="en-US" altLang="en-US">
                  <a:latin typeface="Times New Roman" pitchFamily="18" charset="0"/>
                </a:endParaRPr>
              </a:p>
            </p:txBody>
          </p:sp>
          <p:sp>
            <p:nvSpPr>
              <p:cNvPr id="17436" name="Oval 63" descr="Bouquet"/>
              <p:cNvSpPr>
                <a:spLocks noChangeArrowheads="1"/>
              </p:cNvSpPr>
              <p:nvPr>
                <p:custDataLst>
                  <p:tags r:id="rId23"/>
                </p:custDataLst>
              </p:nvPr>
            </p:nvSpPr>
            <p:spPr bwMode="gray">
              <a:xfrm>
                <a:off x="2170" y="1915"/>
                <a:ext cx="1430" cy="1430"/>
              </a:xfrm>
              <a:prstGeom prst="ellipse">
                <a:avLst/>
              </a:prstGeom>
              <a:blipFill dpi="0" rotWithShape="1">
                <a:blip r:embed="rId70"/>
                <a:srcRect/>
                <a:tile tx="0" ty="0" sx="100000" sy="100000" flip="none" algn="tl"/>
              </a:blipFill>
              <a:ln w="9525" algn="ctr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 rot="10800000" vert="eaVert" wrap="none" anchor="ctr"/>
              <a:lstStyle/>
              <a:p>
                <a:endParaRPr lang="en-US" altLang="en-US">
                  <a:latin typeface="Times New Roman" pitchFamily="18" charset="0"/>
                </a:endParaRPr>
              </a:p>
            </p:txBody>
          </p:sp>
          <p:sp>
            <p:nvSpPr>
              <p:cNvPr id="6208" name="Oval 64"/>
              <p:cNvSpPr>
                <a:spLocks noChangeArrowheads="1"/>
              </p:cNvSpPr>
              <p:nvPr>
                <p:custDataLst>
                  <p:tags r:id="rId24"/>
                </p:custDataLst>
              </p:nvPr>
            </p:nvSpPr>
            <p:spPr bwMode="gray">
              <a:xfrm>
                <a:off x="2235" y="2872"/>
                <a:ext cx="1317" cy="255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50000">
                    <a:schemeClr val="hlink"/>
                  </a:gs>
                  <a:gs pos="100000">
                    <a:srgbClr val="FFFFFF"/>
                  </a:gs>
                </a:gsLst>
                <a:lin ang="2700000" scaled="1"/>
              </a:gradFill>
              <a:ln w="38100" algn="ctr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 rot="10800000" vert="eaVert" wrap="none" anchor="ctr">
                <a:spAutoFit/>
              </a:bodyPr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38" name="Oval 65">
                <a:hlinkClick r:id="rId76" action="ppaction://hlinkpres?slideindex=1&amp;slidetitle="/>
              </p:cNvPr>
              <p:cNvSpPr>
                <a:spLocks noChangeArrowheads="1"/>
              </p:cNvSpPr>
              <p:nvPr>
                <p:custDataLst>
                  <p:tags r:id="rId25"/>
                </p:custDataLst>
              </p:nvPr>
            </p:nvSpPr>
            <p:spPr bwMode="gray">
              <a:xfrm>
                <a:off x="2235" y="2888"/>
                <a:ext cx="1317" cy="255"/>
              </a:xfrm>
              <a:prstGeom prst="ellipse">
                <a:avLst/>
              </a:prstGeom>
              <a:gradFill rotWithShape="1">
                <a:gsLst>
                  <a:gs pos="0">
                    <a:srgbClr val="000000"/>
                  </a:gs>
                  <a:gs pos="100000">
                    <a:srgbClr val="FFCC00"/>
                  </a:gs>
                </a:gsLst>
                <a:lin ang="2700000" scaled="1"/>
              </a:gradFill>
              <a:ln w="38100" algn="ctr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 rot="10800000" vert="eaVert" wrap="none" anchor="ctr">
                <a:spAutoFit/>
              </a:bodyPr>
              <a:lstStyle/>
              <a:p>
                <a:endParaRPr lang="en-US" altLang="en-US">
                  <a:latin typeface="Times New Roman" pitchFamily="18" charset="0"/>
                </a:endParaRPr>
              </a:p>
            </p:txBody>
          </p:sp>
          <p:sp>
            <p:nvSpPr>
              <p:cNvPr id="6210" name="Oval 66"/>
              <p:cNvSpPr>
                <a:spLocks noChangeArrowheads="1"/>
              </p:cNvSpPr>
              <p:nvPr>
                <p:custDataLst>
                  <p:tags r:id="rId26"/>
                </p:custDataLst>
              </p:nvPr>
            </p:nvSpPr>
            <p:spPr bwMode="gray">
              <a:xfrm>
                <a:off x="2229" y="2051"/>
                <a:ext cx="1317" cy="1101"/>
              </a:xfrm>
              <a:prstGeom prst="ellipse">
                <a:avLst/>
              </a:prstGeom>
              <a:gradFill rotWithShape="1">
                <a:gsLst>
                  <a:gs pos="0">
                    <a:srgbClr val="7A7400"/>
                  </a:gs>
                  <a:gs pos="50000">
                    <a:schemeClr val="hlink"/>
                  </a:gs>
                  <a:gs pos="100000">
                    <a:srgbClr val="7A7400"/>
                  </a:gs>
                </a:gsLst>
                <a:lin ang="18900000" scaled="1"/>
              </a:gradFill>
              <a:ln w="38100" algn="ctr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 rot="10800000" vert="eaVert" anchor="ctr">
                <a:spAutoFit/>
              </a:bodyPr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440" name="Oval 67" descr="Bouquet"/>
              <p:cNvSpPr>
                <a:spLocks noChangeArrowheads="1"/>
              </p:cNvSpPr>
              <p:nvPr>
                <p:custDataLst>
                  <p:tags r:id="rId27"/>
                </p:custDataLst>
              </p:nvPr>
            </p:nvSpPr>
            <p:spPr bwMode="gray">
              <a:xfrm>
                <a:off x="2232" y="2082"/>
                <a:ext cx="1317" cy="1101"/>
              </a:xfrm>
              <a:prstGeom prst="ellipse">
                <a:avLst/>
              </a:prstGeom>
              <a:blipFill dpi="0" rotWithShape="1">
                <a:blip r:embed="rId70"/>
                <a:srcRect/>
                <a:tile tx="0" ty="0" sx="100000" sy="100000" flip="none" algn="tl"/>
              </a:blipFill>
              <a:ln w="38100" algn="ctr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 rot="10800000" vert="eaVert" anchor="ctr">
                <a:spAutoFit/>
              </a:bodyPr>
              <a:lstStyle/>
              <a:p>
                <a:endParaRPr lang="en-US" altLang="en-US" dirty="0">
                  <a:latin typeface="Times New Roman" pitchFamily="18" charset="0"/>
                </a:endParaRPr>
              </a:p>
            </p:txBody>
          </p:sp>
        </p:grpSp>
        <p:sp>
          <p:nvSpPr>
            <p:cNvPr id="17431" name="WordArt 68">
              <a:hlinkClick r:id="rId77" action="ppaction://hlinkpres?slideindex=1&amp;slidetitle="/>
            </p:cNvPr>
            <p:cNvSpPr>
              <a:spLocks noChangeArrowheads="1" noChangeShapeType="1" noTextEdit="1"/>
            </p:cNvSpPr>
            <p:nvPr>
              <p:custDataLst>
                <p:tags r:id="rId18"/>
              </p:custDataLst>
            </p:nvPr>
          </p:nvSpPr>
          <p:spPr bwMode="auto">
            <a:xfrm>
              <a:off x="3460" y="2679"/>
              <a:ext cx="206" cy="282"/>
            </a:xfrm>
            <a:prstGeom prst="rect">
              <a:avLst/>
            </a:prstGeom>
          </p:spPr>
          <p:txBody>
            <a:bodyPr wrap="none" fromWordArt="1">
              <a:prstTxWarp prst="textSlantUp">
                <a:avLst>
                  <a:gd name="adj" fmla="val 29167"/>
                </a:avLst>
              </a:prstTxWarp>
            </a:bodyPr>
            <a:lstStyle/>
            <a:p>
              <a:pPr algn="ctr"/>
              <a:r>
                <a:rPr lang="vi-VN" sz="3600" kern="10" dirty="0">
                  <a:ln w="9525">
                    <a:solidFill>
                      <a:srgbClr val="009900"/>
                    </a:solidFill>
                    <a:round/>
                    <a:headEnd/>
                    <a:tailEnd/>
                  </a:ln>
                  <a:solidFill>
                    <a:srgbClr val="FF3300"/>
                  </a:solidFill>
                  <a:effectLst>
                    <a:outerShdw dist="53882" dir="2700000" algn="ctr" rotWithShape="0">
                      <a:srgbClr val="9999FF">
                        <a:alpha val="79999"/>
                      </a:srgbClr>
                    </a:outerShdw>
                  </a:effectLst>
                  <a:latin typeface="Calibri"/>
                  <a:cs typeface="Calibri"/>
                </a:rPr>
                <a:t>3</a:t>
              </a:r>
            </a:p>
          </p:txBody>
        </p:sp>
      </p:grpSp>
      <p:grpSp>
        <p:nvGrpSpPr>
          <p:cNvPr id="16" name="Group 69"/>
          <p:cNvGrpSpPr>
            <a:grpSpLocks/>
          </p:cNvGrpSpPr>
          <p:nvPr>
            <p:custDataLst>
              <p:tags r:id="rId11"/>
            </p:custDataLst>
          </p:nvPr>
        </p:nvGrpSpPr>
        <p:grpSpPr bwMode="auto">
          <a:xfrm>
            <a:off x="1676400" y="171450"/>
            <a:ext cx="1143000" cy="1219200"/>
            <a:chOff x="196" y="292"/>
            <a:chExt cx="616" cy="507"/>
          </a:xfrm>
        </p:grpSpPr>
        <p:grpSp>
          <p:nvGrpSpPr>
            <p:cNvPr id="17424" name="Group 70"/>
            <p:cNvGrpSpPr>
              <a:grpSpLocks/>
            </p:cNvGrpSpPr>
            <p:nvPr/>
          </p:nvGrpSpPr>
          <p:grpSpPr bwMode="auto">
            <a:xfrm>
              <a:off x="204" y="300"/>
              <a:ext cx="608" cy="499"/>
              <a:chOff x="204" y="300"/>
              <a:chExt cx="608" cy="499"/>
            </a:xfrm>
          </p:grpSpPr>
          <p:sp>
            <p:nvSpPr>
              <p:cNvPr id="17428" name="Oval 19" descr="Oak"/>
              <p:cNvSpPr>
                <a:spLocks noChangeArrowheads="1"/>
              </p:cNvSpPr>
              <p:nvPr>
                <p:custDataLst>
                  <p:tags r:id="rId16"/>
                </p:custDataLst>
              </p:nvPr>
            </p:nvSpPr>
            <p:spPr bwMode="auto">
              <a:xfrm rot="1758052">
                <a:off x="204" y="300"/>
                <a:ext cx="592" cy="482"/>
              </a:xfrm>
              <a:prstGeom prst="ellipse">
                <a:avLst/>
              </a:prstGeom>
              <a:blipFill dpi="0" rotWithShape="1">
                <a:blip r:embed="rId7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r" rtl="1"/>
                <a:endParaRPr lang="en-US" altLang="en-US">
                  <a:latin typeface="Arial" charset="0"/>
                </a:endParaRPr>
              </a:p>
            </p:txBody>
          </p:sp>
          <p:sp>
            <p:nvSpPr>
              <p:cNvPr id="17429" name="Oval 24" descr="Oak"/>
              <p:cNvSpPr>
                <a:spLocks noChangeArrowheads="1"/>
              </p:cNvSpPr>
              <p:nvPr>
                <p:custDataLst>
                  <p:tags r:id="rId17"/>
                </p:custDataLst>
              </p:nvPr>
            </p:nvSpPr>
            <p:spPr bwMode="gray">
              <a:xfrm rot="1758052">
                <a:off x="220" y="317"/>
                <a:ext cx="592" cy="482"/>
              </a:xfrm>
              <a:prstGeom prst="ellipse">
                <a:avLst/>
              </a:prstGeom>
              <a:blipFill dpi="0" rotWithShape="1">
                <a:blip r:embed="rId7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r" rtl="1"/>
                <a:endParaRPr lang="en-US" altLang="en-US">
                  <a:latin typeface="Arial" charset="0"/>
                </a:endParaRPr>
              </a:p>
            </p:txBody>
          </p:sp>
        </p:grpSp>
        <p:grpSp>
          <p:nvGrpSpPr>
            <p:cNvPr id="17425" name="Group 73"/>
            <p:cNvGrpSpPr>
              <a:grpSpLocks/>
            </p:cNvGrpSpPr>
            <p:nvPr/>
          </p:nvGrpSpPr>
          <p:grpSpPr bwMode="auto">
            <a:xfrm>
              <a:off x="196" y="292"/>
              <a:ext cx="592" cy="482"/>
              <a:chOff x="204" y="300"/>
              <a:chExt cx="592" cy="482"/>
            </a:xfrm>
          </p:grpSpPr>
          <p:sp>
            <p:nvSpPr>
              <p:cNvPr id="17426" name="Oval 25" descr="Oak"/>
              <p:cNvSpPr>
                <a:spLocks noChangeArrowheads="1"/>
              </p:cNvSpPr>
              <p:nvPr>
                <p:custDataLst>
                  <p:tags r:id="rId15"/>
                </p:custDataLst>
              </p:nvPr>
            </p:nvSpPr>
            <p:spPr bwMode="gray">
              <a:xfrm rot="1758052">
                <a:off x="204" y="300"/>
                <a:ext cx="592" cy="482"/>
              </a:xfrm>
              <a:prstGeom prst="ellipse">
                <a:avLst/>
              </a:prstGeom>
              <a:blipFill dpi="0" rotWithShape="1">
                <a:blip r:embed="rId7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r" rtl="1"/>
                <a:endParaRPr lang="en-US" altLang="en-US">
                  <a:latin typeface="Arial" charset="0"/>
                </a:endParaRPr>
              </a:p>
            </p:txBody>
          </p:sp>
          <p:pic>
            <p:nvPicPr>
              <p:cNvPr id="17427" name="Picture 27" descr="Picture1"/>
              <p:cNvPicPr>
                <a:picLocks noChangeAspect="1" noChangeArrowheads="1"/>
              </p:cNvPicPr>
              <p:nvPr/>
            </p:nvPicPr>
            <p:blipFill>
              <a:blip r:embed="rId7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9" y="328"/>
                <a:ext cx="276" cy="280"/>
              </a:xfrm>
              <a:prstGeom prst="rect">
                <a:avLst/>
              </a:prstGeom>
              <a:blipFill dpi="0" rotWithShape="1">
                <a:blip r:embed="rId78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7422" name="AutoShape 23" descr="White marble"/>
          <p:cNvSpPr>
            <a:spLocks noChangeArrowheads="1"/>
          </p:cNvSpPr>
          <p:nvPr>
            <p:custDataLst>
              <p:tags r:id="rId12"/>
            </p:custDataLst>
          </p:nvPr>
        </p:nvSpPr>
        <p:spPr bwMode="gray">
          <a:xfrm>
            <a:off x="2819400" y="271463"/>
            <a:ext cx="7772400" cy="958850"/>
          </a:xfrm>
          <a:prstGeom prst="roundRect">
            <a:avLst>
              <a:gd name="adj" fmla="val 50000"/>
            </a:avLst>
          </a:prstGeom>
          <a:blipFill dpi="0" rotWithShape="1">
            <a:blip r:embed="rId80"/>
            <a:srcRect/>
            <a:tile tx="0" ty="0" sx="100000" sy="100000" flip="none" algn="tl"/>
          </a:blipFill>
          <a:ln w="38100" algn="ctr">
            <a:solidFill>
              <a:srgbClr val="FFCC00"/>
            </a:solidFill>
            <a:round/>
            <a:headEnd/>
            <a:tailEnd/>
          </a:ln>
        </p:spPr>
        <p:txBody>
          <a:bodyPr vert="eaVert" wrap="none" anchor="ctr"/>
          <a:lstStyle/>
          <a:p>
            <a:pPr algn="r" rtl="1"/>
            <a:endParaRPr lang="en-US" altLang="en-US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7423" name="Text Box 26" descr="White marble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gray">
          <a:xfrm>
            <a:off x="2943226" y="438155"/>
            <a:ext cx="75199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Arial" charset="0"/>
              </a:rPr>
              <a:t>BÀI 9. TRÌNH BÀY BẢNG TÍNH</a:t>
            </a:r>
          </a:p>
        </p:txBody>
      </p:sp>
      <p:sp>
        <p:nvSpPr>
          <p:cNvPr id="74" name="AutoShape 27" descr="Bouquet">
            <a:hlinkClick r:id="rId69" action="ppaction://hlinksldjump"/>
          </p:cNvPr>
          <p:cNvSpPr>
            <a:spLocks noChangeArrowheads="1"/>
          </p:cNvSpPr>
          <p:nvPr>
            <p:custDataLst>
              <p:tags r:id="rId14"/>
            </p:custDataLst>
          </p:nvPr>
        </p:nvSpPr>
        <p:spPr bwMode="gray">
          <a:xfrm>
            <a:off x="4383884" y="1781693"/>
            <a:ext cx="6208712" cy="833438"/>
          </a:xfrm>
          <a:prstGeom prst="roundRect">
            <a:avLst>
              <a:gd name="adj" fmla="val 50000"/>
            </a:avLst>
          </a:prstGeom>
          <a:blipFill dpi="0" rotWithShape="1">
            <a:blip r:embed="rId81"/>
            <a:srcRect/>
            <a:tile tx="0" ty="0" sx="100000" sy="100000" flip="none" algn="tl"/>
          </a:blipFill>
          <a:ln w="28575" algn="ctr">
            <a:solidFill>
              <a:srgbClr val="FFFF00"/>
            </a:solidFill>
            <a:round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r>
              <a:rPr lang="en-US" altLang="en-US" sz="2400" b="1" dirty="0" err="1">
                <a:solidFill>
                  <a:srgbClr val="FF0000"/>
                </a:solidFill>
                <a:latin typeface="Arial" charset="0"/>
              </a:rPr>
              <a:t>Định</a:t>
            </a:r>
            <a:r>
              <a:rPr lang="en-US" altLang="en-US" sz="2400" b="1" dirty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Arial" charset="0"/>
              </a:rPr>
              <a:t>dạng</a:t>
            </a:r>
            <a:r>
              <a:rPr lang="en-US" altLang="en-US" sz="2400" b="1" dirty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Arial" charset="0"/>
              </a:rPr>
              <a:t>dữ</a:t>
            </a:r>
            <a:r>
              <a:rPr lang="en-US" altLang="en-US" sz="2400" b="1" dirty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Arial" charset="0"/>
              </a:rPr>
              <a:t>liệu</a:t>
            </a:r>
            <a:r>
              <a:rPr lang="en-US" altLang="en-US" sz="2400" b="1" dirty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en-US" altLang="en-US" sz="2400" b="1" dirty="0" err="1">
                <a:solidFill>
                  <a:srgbClr val="FF0000"/>
                </a:solidFill>
                <a:latin typeface="Arial" charset="0"/>
              </a:rPr>
              <a:t>số</a:t>
            </a:r>
            <a:endParaRPr lang="en-US" altLang="en-US" sz="2400" b="1" dirty="0">
              <a:solidFill>
                <a:srgbClr val="FF0000"/>
              </a:solidFill>
              <a:latin typeface="Arial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7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8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8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6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187" grpId="0" animBg="1"/>
      <p:bldP spid="6" grpId="0" animBg="1"/>
      <p:bldP spid="7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A39F2B0-0FD3-45FD-AEF3-32682C6C3C8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1699" y="1111021"/>
            <a:ext cx="888648" cy="90307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2AFEF14-0CF7-46D2-9FD1-23226676AD84}"/>
              </a:ext>
            </a:extLst>
          </p:cNvPr>
          <p:cNvSpPr/>
          <p:nvPr/>
        </p:nvSpPr>
        <p:spPr>
          <a:xfrm>
            <a:off x="914401" y="1405720"/>
            <a:ext cx="112776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50000"/>
              </a:lnSpc>
            </a:pP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Quan sát một phần bảng tính của dự án Trường học xanh trong Hình 9.1, em có nhận xét gì?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AA6B7BA-2CEA-4840-99CF-B30DEDAF98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096" y="1911868"/>
            <a:ext cx="10201556" cy="227898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19A75B4-792E-480E-8EB6-F3C4F880F140}"/>
              </a:ext>
            </a:extLst>
          </p:cNvPr>
          <p:cNvSpPr/>
          <p:nvPr/>
        </p:nvSpPr>
        <p:spPr>
          <a:xfrm>
            <a:off x="968642" y="4143211"/>
            <a:ext cx="9463143" cy="488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50000"/>
              </a:lnSpc>
            </a:pP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Có cần chỉnh sửa, định dạng hay trình bày dữ liệu cho đẹp hơn không?</a:t>
            </a:r>
          </a:p>
        </p:txBody>
      </p:sp>
      <p:sp>
        <p:nvSpPr>
          <p:cNvPr id="7" name="Rectangle 6"/>
          <p:cNvSpPr/>
          <p:nvPr/>
        </p:nvSpPr>
        <p:spPr>
          <a:xfrm>
            <a:off x="3396184" y="1046034"/>
            <a:ext cx="4171335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lvl="0" indent="-514350" algn="ctr" defTabSz="342900">
              <a:lnSpc>
                <a:spcPct val="150000"/>
              </a:lnSpc>
            </a:pPr>
            <a:r>
              <a:rPr lang="en-US" altLang="en-US" b="1" i="1" dirty="0" err="1">
                <a:solidFill>
                  <a:srgbClr val="FF0000"/>
                </a:solidFill>
              </a:rPr>
              <a:t>Yêu</a:t>
            </a:r>
            <a:r>
              <a:rPr lang="en-US" altLang="en-US" b="1" i="1" dirty="0">
                <a:solidFill>
                  <a:srgbClr val="FF0000"/>
                </a:solidFill>
              </a:rPr>
              <a:t> </a:t>
            </a:r>
            <a:r>
              <a:rPr lang="en-US" altLang="en-US" b="1" i="1" dirty="0" err="1">
                <a:solidFill>
                  <a:srgbClr val="FF0000"/>
                </a:solidFill>
              </a:rPr>
              <a:t>cầu</a:t>
            </a:r>
            <a:r>
              <a:rPr lang="en-US" altLang="en-US" b="1" i="1" dirty="0">
                <a:solidFill>
                  <a:srgbClr val="FF0000"/>
                </a:solidFill>
              </a:rPr>
              <a:t>: </a:t>
            </a:r>
            <a:r>
              <a:rPr lang="en-US" altLang="en-US" i="1" dirty="0" err="1">
                <a:solidFill>
                  <a:prstClr val="black"/>
                </a:solidFill>
              </a:rPr>
              <a:t>Thảo</a:t>
            </a:r>
            <a:r>
              <a:rPr lang="en-US" altLang="en-US" i="1" dirty="0">
                <a:solidFill>
                  <a:prstClr val="black"/>
                </a:solidFill>
              </a:rPr>
              <a:t> </a:t>
            </a:r>
            <a:r>
              <a:rPr lang="en-US" altLang="en-US" i="1" dirty="0" err="1">
                <a:solidFill>
                  <a:prstClr val="black"/>
                </a:solidFill>
              </a:rPr>
              <a:t>luận</a:t>
            </a:r>
            <a:r>
              <a:rPr lang="en-US" altLang="en-US" i="1" dirty="0">
                <a:solidFill>
                  <a:prstClr val="black"/>
                </a:solidFill>
              </a:rPr>
              <a:t> </a:t>
            </a:r>
            <a:r>
              <a:rPr lang="en-US" altLang="en-US" i="1" dirty="0" err="1">
                <a:solidFill>
                  <a:prstClr val="black"/>
                </a:solidFill>
              </a:rPr>
              <a:t>nhóm</a:t>
            </a:r>
            <a:r>
              <a:rPr lang="en-US" altLang="en-US" i="1" dirty="0">
                <a:solidFill>
                  <a:prstClr val="black"/>
                </a:solidFill>
              </a:rPr>
              <a:t> (5 </a:t>
            </a:r>
            <a:r>
              <a:rPr lang="en-US" altLang="en-US" i="1" dirty="0" err="1">
                <a:solidFill>
                  <a:prstClr val="black"/>
                </a:solidFill>
              </a:rPr>
              <a:t>phút</a:t>
            </a:r>
            <a:r>
              <a:rPr lang="en-US" altLang="en-US" i="1" dirty="0">
                <a:solidFill>
                  <a:prstClr val="black"/>
                </a:solidFill>
              </a:rPr>
              <a:t>)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70600B9-3D3C-4F35-B55B-D4EE87ED381F}"/>
              </a:ext>
            </a:extLst>
          </p:cNvPr>
          <p:cNvGrpSpPr/>
          <p:nvPr/>
        </p:nvGrpSpPr>
        <p:grpSpPr>
          <a:xfrm>
            <a:off x="962622" y="0"/>
            <a:ext cx="10190480" cy="996287"/>
            <a:chOff x="1778000" y="1519412"/>
            <a:chExt cx="10190480" cy="1990674"/>
          </a:xfrm>
        </p:grpSpPr>
        <p:grpSp>
          <p:nvGrpSpPr>
            <p:cNvPr id="13" name="Group 7">
              <a:extLst>
                <a:ext uri="{FF2B5EF4-FFF2-40B4-BE49-F238E27FC236}">
                  <a16:creationId xmlns:a16="http://schemas.microsoft.com/office/drawing/2014/main" id="{0E84F1B7-72F7-4D57-B2AF-C01B5AEE5DBC}"/>
                </a:ext>
              </a:extLst>
            </p:cNvPr>
            <p:cNvGrpSpPr/>
            <p:nvPr/>
          </p:nvGrpSpPr>
          <p:grpSpPr>
            <a:xfrm>
              <a:off x="1778000" y="1519412"/>
              <a:ext cx="10190480" cy="1990674"/>
              <a:chOff x="1442720" y="3140126"/>
              <a:chExt cx="10190480" cy="1990674"/>
            </a:xfrm>
          </p:grpSpPr>
          <p:sp>
            <p:nvSpPr>
              <p:cNvPr id="17" name="Freeform: Shape 5">
                <a:extLst>
                  <a:ext uri="{FF2B5EF4-FFF2-40B4-BE49-F238E27FC236}">
                    <a16:creationId xmlns:a16="http://schemas.microsoft.com/office/drawing/2014/main" id="{43C6DB78-B927-4A90-AB8E-23FF44CE8959}"/>
                  </a:ext>
                </a:extLst>
              </p:cNvPr>
              <p:cNvSpPr/>
              <p:nvPr/>
            </p:nvSpPr>
            <p:spPr>
              <a:xfrm>
                <a:off x="1686560" y="3309963"/>
                <a:ext cx="9946640" cy="1651000"/>
              </a:xfrm>
              <a:custGeom>
                <a:avLst/>
                <a:gdLst>
                  <a:gd name="connsiteX0" fmla="*/ 237496 w 9347200"/>
                  <a:gd name="connsiteY0" fmla="*/ 0 h 1651000"/>
                  <a:gd name="connsiteX1" fmla="*/ 1330960 w 9347200"/>
                  <a:gd name="connsiteY1" fmla="*/ 0 h 1651000"/>
                  <a:gd name="connsiteX2" fmla="*/ 7778744 w 9347200"/>
                  <a:gd name="connsiteY2" fmla="*/ 0 h 1651000"/>
                  <a:gd name="connsiteX3" fmla="*/ 9347200 w 9347200"/>
                  <a:gd name="connsiteY3" fmla="*/ 0 h 1651000"/>
                  <a:gd name="connsiteX4" fmla="*/ 9347200 w 9347200"/>
                  <a:gd name="connsiteY4" fmla="*/ 1651000 h 1651000"/>
                  <a:gd name="connsiteX5" fmla="*/ 7778744 w 9347200"/>
                  <a:gd name="connsiteY5" fmla="*/ 1651000 h 1651000"/>
                  <a:gd name="connsiteX6" fmla="*/ 1330960 w 9347200"/>
                  <a:gd name="connsiteY6" fmla="*/ 1651000 h 1651000"/>
                  <a:gd name="connsiteX7" fmla="*/ 237496 w 9347200"/>
                  <a:gd name="connsiteY7" fmla="*/ 1651000 h 1651000"/>
                  <a:gd name="connsiteX8" fmla="*/ 0 w 9347200"/>
                  <a:gd name="connsiteY8" fmla="*/ 1413504 h 1651000"/>
                  <a:gd name="connsiteX9" fmla="*/ 0 w 9347200"/>
                  <a:gd name="connsiteY9" fmla="*/ 237496 h 1651000"/>
                  <a:gd name="connsiteX10" fmla="*/ 237496 w 9347200"/>
                  <a:gd name="connsiteY10" fmla="*/ 0 h 1651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347200" h="1651000">
                    <a:moveTo>
                      <a:pt x="237496" y="0"/>
                    </a:moveTo>
                    <a:lnTo>
                      <a:pt x="1330960" y="0"/>
                    </a:lnTo>
                    <a:lnTo>
                      <a:pt x="7778744" y="0"/>
                    </a:lnTo>
                    <a:lnTo>
                      <a:pt x="9347200" y="0"/>
                    </a:lnTo>
                    <a:lnTo>
                      <a:pt x="9347200" y="1651000"/>
                    </a:lnTo>
                    <a:lnTo>
                      <a:pt x="7778744" y="1651000"/>
                    </a:lnTo>
                    <a:lnTo>
                      <a:pt x="1330960" y="1651000"/>
                    </a:lnTo>
                    <a:lnTo>
                      <a:pt x="237496" y="1651000"/>
                    </a:lnTo>
                    <a:cubicBezTo>
                      <a:pt x="106331" y="1651000"/>
                      <a:pt x="0" y="1544669"/>
                      <a:pt x="0" y="1413504"/>
                    </a:cubicBezTo>
                    <a:lnTo>
                      <a:pt x="0" y="237496"/>
                    </a:lnTo>
                    <a:cubicBezTo>
                      <a:pt x="0" y="106331"/>
                      <a:pt x="106331" y="0"/>
                      <a:pt x="237496" y="0"/>
                    </a:cubicBezTo>
                    <a:close/>
                  </a:path>
                </a:pathLst>
              </a:custGeom>
              <a:solidFill>
                <a:srgbClr val="1BB0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8" name="Speech Bubble: Rectangle with Corners Rounded 6">
                <a:extLst>
                  <a:ext uri="{FF2B5EF4-FFF2-40B4-BE49-F238E27FC236}">
                    <a16:creationId xmlns:a16="http://schemas.microsoft.com/office/drawing/2014/main" id="{902E86B7-7CA2-4FC5-8F44-27C987D77088}"/>
                  </a:ext>
                </a:extLst>
              </p:cNvPr>
              <p:cNvSpPr/>
              <p:nvPr/>
            </p:nvSpPr>
            <p:spPr>
              <a:xfrm>
                <a:off x="1442720" y="3140126"/>
                <a:ext cx="2042160" cy="1990674"/>
              </a:xfrm>
              <a:prstGeom prst="wedgeRoundRectCallout">
                <a:avLst>
                  <a:gd name="adj1" fmla="val 20461"/>
                  <a:gd name="adj2" fmla="val 65052"/>
                  <a:gd name="adj3" fmla="val 16667"/>
                </a:avLst>
              </a:prstGeom>
              <a:noFill/>
              <a:ln w="57150">
                <a:solidFill>
                  <a:srgbClr val="ED337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C5E2E939-6AA2-4CD2-A5D0-D37A46E6ECB1}"/>
                </a:ext>
              </a:extLst>
            </p:cNvPr>
            <p:cNvGrpSpPr/>
            <p:nvPr/>
          </p:nvGrpSpPr>
          <p:grpSpPr>
            <a:xfrm>
              <a:off x="2285505" y="1773525"/>
              <a:ext cx="1240510" cy="1482448"/>
              <a:chOff x="700050" y="3208754"/>
              <a:chExt cx="935710" cy="1482448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367EC42D-815B-4892-AB46-0F1E09B1F77C}"/>
                  </a:ext>
                </a:extLst>
              </p:cNvPr>
              <p:cNvSpPr/>
              <p:nvPr/>
            </p:nvSpPr>
            <p:spPr>
              <a:xfrm>
                <a:off x="700050" y="3208754"/>
                <a:ext cx="935710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342900"/>
                <a:r>
                  <a:rPr lang="en-US" sz="3600" b="1" dirty="0">
                    <a:ln w="19050">
                      <a:solidFill>
                        <a:schemeClr val="bg1"/>
                      </a:solidFill>
                    </a:ln>
                    <a:latin typeface="UTM Kabel KT" panose="02040603050506020204" pitchFamily="18" charset="0"/>
                    <a:cs typeface="Times New Roman" panose="02020603050405020304" pitchFamily="18" charset="0"/>
                  </a:rPr>
                  <a:t>BÀI</a:t>
                </a:r>
                <a:r>
                  <a:rPr lang="en-US" sz="4000" b="1" dirty="0">
                    <a:ln w="19050">
                      <a:solidFill>
                        <a:schemeClr val="bg1"/>
                      </a:solidFill>
                    </a:ln>
                    <a:latin typeface="UTM Kabel KT" panose="020406030505060202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BB97732D-B6B9-4505-AF9F-CD4014C203E5}"/>
                  </a:ext>
                </a:extLst>
              </p:cNvPr>
              <p:cNvSpPr/>
              <p:nvPr/>
            </p:nvSpPr>
            <p:spPr>
              <a:xfrm>
                <a:off x="700050" y="3583206"/>
                <a:ext cx="935710" cy="11079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342900"/>
                <a:r>
                  <a:rPr lang="en-US" sz="6600" b="1">
                    <a:ln w="19050">
                      <a:solidFill>
                        <a:schemeClr val="bg1"/>
                      </a:solidFill>
                    </a:ln>
                    <a:latin typeface="UTM Kabel KT" panose="02040603050506020204" pitchFamily="18" charset="0"/>
                    <a:cs typeface="Times New Roman" panose="02020603050405020304" pitchFamily="18" charset="0"/>
                  </a:rPr>
                  <a:t>9</a:t>
                </a:r>
                <a:endParaRPr lang="vi-VN" sz="4000" b="1">
                  <a:ln w="19050">
                    <a:solidFill>
                      <a:schemeClr val="bg1"/>
                    </a:solidFill>
                  </a:ln>
                  <a:latin typeface="SVN-SAF" panose="020406030505060202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CFB378B2-0C62-4627-9DD3-AE5E6A182C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2899" y="0"/>
            <a:ext cx="8021021" cy="105087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661067E-8058-4558-A7F1-78CA7AD6B0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502" y="4679196"/>
            <a:ext cx="11115100" cy="170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57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9C7B5BD-6930-423B-B3AD-CA8C7E53E8B9}"/>
              </a:ext>
            </a:extLst>
          </p:cNvPr>
          <p:cNvSpPr/>
          <p:nvPr/>
        </p:nvSpPr>
        <p:spPr>
          <a:xfrm>
            <a:off x="540910" y="326246"/>
            <a:ext cx="10583827" cy="656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defTabSz="342900">
              <a:lnSpc>
                <a:spcPct val="150000"/>
              </a:lnSpc>
              <a:buAutoNum type="arabicPeriod"/>
            </a:pPr>
            <a:r>
              <a:rPr lang="en-US" sz="2800" b="1" dirty="0">
                <a:solidFill>
                  <a:srgbClr val="F03C69"/>
                </a:solidFill>
                <a:latin typeface="SVN-SAF" panose="02040603050506020204" pitchFamily="18" charset="0"/>
                <a:cs typeface="Times New Roman" panose="02020603050405020304" pitchFamily="18" charset="0"/>
              </a:rPr>
              <a:t>ĐỊNH DẠNG DỮ LIỆU SỐ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51C538-1331-477D-944F-ABFC0E336B13}"/>
              </a:ext>
            </a:extLst>
          </p:cNvPr>
          <p:cNvSpPr/>
          <p:nvPr/>
        </p:nvSpPr>
        <p:spPr>
          <a:xfrm>
            <a:off x="1104847" y="853503"/>
            <a:ext cx="10583827" cy="48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40000"/>
              </a:lnSpc>
            </a:pPr>
            <a:r>
              <a:rPr lang="vi-VN" sz="2000" b="1" dirty="0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a) Định dạng dữ liệu số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5CC7C8-A64F-45E3-B652-4FB2B945E97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1842" y="851426"/>
            <a:ext cx="756220" cy="75373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8FF02AE-A56C-4F8B-9779-2DE5B1B43C68}"/>
              </a:ext>
            </a:extLst>
          </p:cNvPr>
          <p:cNvSpPr/>
          <p:nvPr/>
        </p:nvSpPr>
        <p:spPr>
          <a:xfrm>
            <a:off x="1203053" y="1228293"/>
            <a:ext cx="1098894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40000"/>
              </a:lnSpc>
              <a:buFont typeface="Arial" pitchFamily="34" charset="0"/>
              <a:buChar char="•"/>
            </a:pP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C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họn vùng dữ liệu và chọn </a:t>
            </a:r>
            <a:r>
              <a:rPr lang="vi-VN" sz="2000" b="1" dirty="0">
                <a:latin typeface="UTM Avo" panose="02040603050506020204" pitchFamily="18" charset="0"/>
                <a:cs typeface="Times New Roman" panose="02020603050405020304" pitchFamily="18" charset="0"/>
              </a:rPr>
              <a:t>Home</a:t>
            </a:r>
            <a:r>
              <a:rPr lang="en-US" sz="2000" b="1" dirty="0"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</a:p>
          <a:p>
            <a:pPr algn="just" defTabSz="342900">
              <a:lnSpc>
                <a:spcPct val="140000"/>
              </a:lnSpc>
              <a:buFont typeface="Arial" pitchFamily="34" charset="0"/>
              <a:buChar char="•"/>
            </a:pPr>
            <a:r>
              <a:rPr lang="en-US" sz="20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N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háy chuột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vào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nhóm lệnh </a:t>
            </a:r>
            <a:r>
              <a:rPr lang="vi-VN" sz="2000" b="1" dirty="0">
                <a:latin typeface="UTM Avo" panose="02040603050506020204" pitchFamily="18" charset="0"/>
                <a:cs typeface="Times New Roman" panose="02020603050405020304" pitchFamily="18" charset="0"/>
              </a:rPr>
              <a:t>Number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để mở cửa sổ </a:t>
            </a:r>
            <a:r>
              <a:rPr lang="vi-VN" sz="2000" b="1" dirty="0">
                <a:latin typeface="UTM Avo" panose="02040603050506020204" pitchFamily="18" charset="0"/>
                <a:cs typeface="Times New Roman" panose="02020603050405020304" pitchFamily="18" charset="0"/>
              </a:rPr>
              <a:t>Format Cells</a:t>
            </a:r>
            <a:r>
              <a:rPr lang="en-US" sz="2000" b="1" dirty="0"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</a:p>
          <a:p>
            <a:pPr algn="just" defTabSz="342900">
              <a:lnSpc>
                <a:spcPct val="140000"/>
              </a:lnSpc>
              <a:buFont typeface="Arial" pitchFamily="34" charset="0"/>
              <a:buChar char="•"/>
            </a:pPr>
            <a:r>
              <a:rPr lang="en-US" sz="20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Chọn</a:t>
            </a:r>
            <a:r>
              <a:rPr lang="en-US" sz="2000" b="1" dirty="0">
                <a:latin typeface="UTM Avo" panose="02040603050506020204" pitchFamily="18" charset="0"/>
                <a:cs typeface="Times New Roman" panose="02020603050405020304" pitchFamily="18" charset="0"/>
              </a:rPr>
              <a:t> Number,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điều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chỉnh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các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tham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và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chọn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UTM Avo" panose="02040603050506020204" pitchFamily="18" charset="0"/>
                <a:cs typeface="Times New Roman" panose="02020603050405020304" pitchFamily="18" charset="0"/>
              </a:rPr>
              <a:t>OK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B2282BB-CEED-4BDE-903A-87AFC1EEB9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4211" y="2565779"/>
            <a:ext cx="10099342" cy="4257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26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AFE877-1AA5-427A-A3A4-6715CDDEE3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52" y="1920067"/>
            <a:ext cx="11213392" cy="341211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5C9009E-1C5C-4956-9E2C-A3D67F5E17AA}"/>
              </a:ext>
            </a:extLst>
          </p:cNvPr>
          <p:cNvSpPr/>
          <p:nvPr/>
        </p:nvSpPr>
        <p:spPr>
          <a:xfrm>
            <a:off x="489304" y="420346"/>
            <a:ext cx="11213392" cy="1298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40000"/>
              </a:lnSpc>
            </a:pPr>
            <a:r>
              <a:rPr lang="vi-VN" sz="2000" b="1" dirty="0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b) Định dạng dữ liệu kiểu phần trăm </a:t>
            </a:r>
            <a:endParaRPr lang="en-US" sz="2000" b="1" dirty="0">
              <a:solidFill>
                <a:srgbClr val="0000FF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algn="just" defTabSz="342900">
              <a:lnSpc>
                <a:spcPct val="140000"/>
              </a:lnSpc>
            </a:pPr>
            <a:r>
              <a:rPr lang="en-US" dirty="0">
                <a:latin typeface="UTM Avo" panose="02040603050506020204" pitchFamily="18" charset="0"/>
                <a:cs typeface="Times New Roman" panose="02020603050405020304" pitchFamily="18" charset="0"/>
              </a:rPr>
              <a:t>- Đ</a:t>
            </a:r>
            <a:r>
              <a:rPr lang="vi-VN" dirty="0">
                <a:latin typeface="UTM Avo" panose="02040603050506020204" pitchFamily="18" charset="0"/>
                <a:cs typeface="Times New Roman" panose="02020603050405020304" pitchFamily="18" charset="0"/>
              </a:rPr>
              <a:t>ánh dấu vùng dữ liệu, trong cửa sổ </a:t>
            </a:r>
            <a:r>
              <a:rPr lang="vi-VN" b="1" dirty="0">
                <a:latin typeface="UTM Avo" panose="02040603050506020204" pitchFamily="18" charset="0"/>
                <a:cs typeface="Times New Roman" panose="02020603050405020304" pitchFamily="18" charset="0"/>
              </a:rPr>
              <a:t>Format Cells</a:t>
            </a:r>
            <a:r>
              <a:rPr lang="vi-VN" dirty="0">
                <a:latin typeface="UTM Avo" panose="02040603050506020204" pitchFamily="18" charset="0"/>
                <a:cs typeface="Times New Roman" panose="02020603050405020304" pitchFamily="18" charset="0"/>
              </a:rPr>
              <a:t>, chọn </a:t>
            </a:r>
            <a:r>
              <a:rPr lang="vi-VN" b="1" dirty="0">
                <a:latin typeface="UTM Avo" panose="02040603050506020204" pitchFamily="18" charset="0"/>
                <a:cs typeface="Times New Roman" panose="02020603050405020304" pitchFamily="18" charset="0"/>
              </a:rPr>
              <a:t>Number</a:t>
            </a:r>
            <a:r>
              <a:rPr lang="vi-VN" dirty="0">
                <a:latin typeface="UTM Avo" panose="02040603050506020204" pitchFamily="18" charset="0"/>
                <a:cs typeface="Times New Roman" panose="02020603050405020304" pitchFamily="18" charset="0"/>
              </a:rPr>
              <a:t>, chọn kiểu </a:t>
            </a:r>
            <a:r>
              <a:rPr lang="vi-VN" b="1" dirty="0">
                <a:latin typeface="UTM Avo" panose="02040603050506020204" pitchFamily="18" charset="0"/>
                <a:cs typeface="Times New Roman" panose="02020603050405020304" pitchFamily="18" charset="0"/>
              </a:rPr>
              <a:t>Percentage</a:t>
            </a:r>
            <a:r>
              <a:rPr lang="vi-VN" dirty="0">
                <a:latin typeface="UTM Avo" panose="02040603050506020204" pitchFamily="18" charset="0"/>
                <a:cs typeface="Times New Roman" panose="02020603050405020304" pitchFamily="18" charset="0"/>
              </a:rPr>
              <a:t>, nháy chuột</a:t>
            </a:r>
            <a:r>
              <a:rPr lang="en-US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vi-VN" dirty="0">
                <a:latin typeface="UTM Avo" panose="02040603050506020204" pitchFamily="18" charset="0"/>
                <a:cs typeface="Times New Roman" panose="02020603050405020304" pitchFamily="18" charset="0"/>
              </a:rPr>
              <a:t>chọn OK.</a:t>
            </a:r>
            <a:endParaRPr lang="en-US" dirty="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7382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005536E-D943-4918-919F-E698F6CFA2CA}"/>
              </a:ext>
            </a:extLst>
          </p:cNvPr>
          <p:cNvSpPr/>
          <p:nvPr/>
        </p:nvSpPr>
        <p:spPr>
          <a:xfrm>
            <a:off x="649936" y="388073"/>
            <a:ext cx="10892127" cy="495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50000"/>
              </a:lnSpc>
            </a:pPr>
            <a:r>
              <a:rPr lang="vi-VN" sz="2000" b="1" dirty="0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c) Định dạng dữ liệu ngày tháng </a:t>
            </a:r>
            <a:endParaRPr lang="en-US" sz="2000" b="1" dirty="0">
              <a:solidFill>
                <a:srgbClr val="0000FF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9AA06A-588F-40AD-B445-6D24FE13821C}"/>
              </a:ext>
            </a:extLst>
          </p:cNvPr>
          <p:cNvSpPr/>
          <p:nvPr/>
        </p:nvSpPr>
        <p:spPr>
          <a:xfrm>
            <a:off x="573206" y="853649"/>
            <a:ext cx="1138223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50000"/>
              </a:lnSpc>
            </a:pP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- Đ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ánh dấu vùng dữ liệu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,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trong cửa sổ </a:t>
            </a:r>
            <a:r>
              <a:rPr lang="vi-VN" sz="2000" b="1" dirty="0">
                <a:latin typeface="UTM Avo" panose="02040603050506020204" pitchFamily="18" charset="0"/>
                <a:cs typeface="Times New Roman" panose="02020603050405020304" pitchFamily="18" charset="0"/>
              </a:rPr>
              <a:t>Format Cells 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em thực hiện các bước như Hình 9.5. </a:t>
            </a:r>
            <a:endParaRPr lang="en-US" sz="2000" dirty="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EC1931F-F67A-417B-BFBB-4818C484E6D7}"/>
              </a:ext>
            </a:extLst>
          </p:cNvPr>
          <p:cNvSpPr/>
          <p:nvPr/>
        </p:nvSpPr>
        <p:spPr>
          <a:xfrm>
            <a:off x="245659" y="5647923"/>
            <a:ext cx="1172342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50000"/>
              </a:lnSpc>
            </a:pPr>
            <a:r>
              <a:rPr lang="vi-VN" sz="2000" b="1" dirty="0">
                <a:latin typeface="UTM Avo" panose="02040603050506020204" pitchFamily="18" charset="0"/>
                <a:cs typeface="Times New Roman" panose="02020603050405020304" pitchFamily="18" charset="0"/>
              </a:rPr>
              <a:t>Lưu ý: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Việc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chỉnh sửa chỉ thay đổi cách hiển thị, còn việc nhập dữ liệu vẫn cần tuân theo thứ tự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mặc định của phần mềm.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35ADE9F-B808-4ABD-855B-7F71D38BAF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901" y="1337481"/>
            <a:ext cx="7820168" cy="4435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711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5ADE9F-B808-4ABD-855B-7F71D38BAF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6047" y="386722"/>
            <a:ext cx="8659906" cy="6084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02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38EFC9-4426-47F7-81E3-2E70674502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50" y="1308816"/>
            <a:ext cx="10706100" cy="25717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DAFAABA-61AF-4971-994A-7341354B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324" y="4687645"/>
            <a:ext cx="10997901" cy="15700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4D9777B-F6A9-4B92-ADCB-E35000117AF5}"/>
              </a:ext>
            </a:extLst>
          </p:cNvPr>
          <p:cNvSpPr/>
          <p:nvPr/>
        </p:nvSpPr>
        <p:spPr>
          <a:xfrm>
            <a:off x="909691" y="355717"/>
            <a:ext cx="10149169" cy="896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342900">
              <a:lnSpc>
                <a:spcPct val="140000"/>
              </a:lnSpc>
            </a:pPr>
            <a:r>
              <a:rPr lang="vi-VN" sz="2000" b="1">
                <a:latin typeface="UTM Avo" panose="02040603050506020204" pitchFamily="18" charset="0"/>
                <a:cs typeface="Times New Roman" panose="02020603050405020304" pitchFamily="18" charset="0"/>
              </a:rPr>
              <a:t>Lưu ý: </a:t>
            </a: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Dữ liệu kiểu ngày tháng có thể thực hiện các phép cộng với số nguyên (mỗi số nguyên được tính là một ngày) và phép trừ hai dữ liệu ngày tháng</a:t>
            </a:r>
            <a:r>
              <a:rPr lang="en-US" sz="2000"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  <a:endParaRPr lang="vi-VN" sz="200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E5C0E56-4A2D-4D8D-9861-85FEC699F4F4}"/>
              </a:ext>
            </a:extLst>
          </p:cNvPr>
          <p:cNvSpPr/>
          <p:nvPr/>
        </p:nvSpPr>
        <p:spPr>
          <a:xfrm>
            <a:off x="1021415" y="3937201"/>
            <a:ext cx="10149169" cy="470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40000"/>
              </a:lnSpc>
            </a:pPr>
            <a:r>
              <a:rPr lang="vi-VN" sz="2000" b="1">
                <a:latin typeface="UTM Avo" panose="020406030505060202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2000" b="1">
                <a:latin typeface="UTM Avo" panose="020406030505060202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</a:rPr>
              <a:t>Hình 9.6 các ô dữ liệu ngày tháng đều là kiểu hiển thị ngày của Việt Nam).</a:t>
            </a:r>
          </a:p>
        </p:txBody>
      </p:sp>
    </p:spTree>
    <p:extLst>
      <p:ext uri="{BB962C8B-B14F-4D97-AF65-F5344CB8AC3E}">
        <p14:creationId xmlns:p14="http://schemas.microsoft.com/office/powerpoint/2010/main" val="3750944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B874EB-E8C8-4C08-AA53-C6DC2960C8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910" y="1323833"/>
            <a:ext cx="11048104" cy="169232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299C786-074D-4B42-BDC8-B4B1A8D26B1C}"/>
              </a:ext>
            </a:extLst>
          </p:cNvPr>
          <p:cNvSpPr/>
          <p:nvPr/>
        </p:nvSpPr>
        <p:spPr>
          <a:xfrm>
            <a:off x="682388" y="0"/>
            <a:ext cx="947154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800" b="1" dirty="0">
                <a:solidFill>
                  <a:srgbClr val="F03C69"/>
                </a:solidFill>
                <a:latin typeface="SVN-SAF" panose="02040603050506020204" pitchFamily="18" charset="0"/>
                <a:cs typeface="Times New Roman" panose="02020603050405020304" pitchFamily="18" charset="0"/>
              </a:rPr>
              <a:t>2. TRÌNH BÀY BẢNG TÍNH</a:t>
            </a:r>
          </a:p>
          <a:p>
            <a:pPr algn="ctr" defTabSz="342900">
              <a:lnSpc>
                <a:spcPct val="150000"/>
              </a:lnSpc>
            </a:pPr>
            <a:r>
              <a:rPr lang="en-US" altLang="en-US" sz="2800" b="1" dirty="0" err="1">
                <a:solidFill>
                  <a:srgbClr val="FF0000"/>
                </a:solidFill>
              </a:rPr>
              <a:t>Yêu</a:t>
            </a:r>
            <a:r>
              <a:rPr lang="en-US" altLang="en-US" sz="2800" b="1" dirty="0">
                <a:solidFill>
                  <a:srgbClr val="FF0000"/>
                </a:solidFill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</a:rPr>
              <a:t>cầu</a:t>
            </a:r>
            <a:r>
              <a:rPr lang="en-US" altLang="en-US" sz="2800" b="1" dirty="0">
                <a:solidFill>
                  <a:srgbClr val="FF0000"/>
                </a:solidFill>
              </a:rPr>
              <a:t>: </a:t>
            </a:r>
            <a:r>
              <a:rPr lang="en-US" altLang="en-US" sz="2800" dirty="0" err="1">
                <a:solidFill>
                  <a:prstClr val="black"/>
                </a:solidFill>
              </a:rPr>
              <a:t>Thảo</a:t>
            </a:r>
            <a:r>
              <a:rPr lang="en-US" altLang="en-US" sz="2800" dirty="0">
                <a:solidFill>
                  <a:prstClr val="black"/>
                </a:solidFill>
              </a:rPr>
              <a:t> </a:t>
            </a:r>
            <a:r>
              <a:rPr lang="en-US" altLang="en-US" sz="2800" dirty="0" err="1">
                <a:solidFill>
                  <a:prstClr val="black"/>
                </a:solidFill>
              </a:rPr>
              <a:t>luận</a:t>
            </a:r>
            <a:r>
              <a:rPr lang="en-US" altLang="en-US" sz="2800" dirty="0">
                <a:solidFill>
                  <a:prstClr val="black"/>
                </a:solidFill>
              </a:rPr>
              <a:t> </a:t>
            </a:r>
            <a:r>
              <a:rPr lang="en-US" altLang="en-US" sz="2800" dirty="0" err="1">
                <a:solidFill>
                  <a:prstClr val="black"/>
                </a:solidFill>
              </a:rPr>
              <a:t>nhóm</a:t>
            </a:r>
            <a:r>
              <a:rPr lang="en-US" altLang="en-US" sz="2800" dirty="0">
                <a:solidFill>
                  <a:prstClr val="black"/>
                </a:solidFill>
              </a:rPr>
              <a:t> (5 </a:t>
            </a:r>
            <a:r>
              <a:rPr lang="en-US" altLang="en-US" sz="2800" dirty="0" err="1">
                <a:solidFill>
                  <a:prstClr val="black"/>
                </a:solidFill>
              </a:rPr>
              <a:t>phút</a:t>
            </a:r>
            <a:r>
              <a:rPr lang="en-US" altLang="en-US" sz="2800" dirty="0">
                <a:solidFill>
                  <a:prstClr val="black"/>
                </a:solidFill>
              </a:rPr>
              <a:t>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2339D5-3DE1-4F3C-BF54-DDCA4420EAA8}"/>
              </a:ext>
            </a:extLst>
          </p:cNvPr>
          <p:cNvSpPr/>
          <p:nvPr/>
        </p:nvSpPr>
        <p:spPr>
          <a:xfrm>
            <a:off x="981096" y="3080640"/>
            <a:ext cx="10857704" cy="48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40000"/>
              </a:lnSpc>
            </a:pPr>
            <a:r>
              <a:rPr lang="vi-VN" sz="2000" b="1" dirty="0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a) Các lệnh chèn, xoá, ẩn, hiện hàng và cột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B322370-8FB5-45D7-9E70-975539EAC3C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4876" y="2901928"/>
            <a:ext cx="756220" cy="75373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58A9717-2315-4A29-8F08-EEFE7031A13B}"/>
              </a:ext>
            </a:extLst>
          </p:cNvPr>
          <p:cNvSpPr/>
          <p:nvPr/>
        </p:nvSpPr>
        <p:spPr>
          <a:xfrm>
            <a:off x="726200" y="3541433"/>
            <a:ext cx="10739600" cy="48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40000"/>
              </a:lnSpc>
              <a:buFont typeface="Arial" pitchFamily="34" charset="0"/>
              <a:buChar char="•"/>
            </a:pPr>
            <a:r>
              <a:rPr lang="en-US" sz="2000" dirty="0">
                <a:solidFill>
                  <a:srgbClr val="F18105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vi-VN" sz="2000" dirty="0">
                <a:solidFill>
                  <a:srgbClr val="F18105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X</a:t>
            </a:r>
            <a:r>
              <a:rPr lang="en-US" sz="2000" dirty="0">
                <a:solidFill>
                  <a:srgbClr val="F18105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OÁ</a:t>
            </a:r>
            <a:r>
              <a:rPr lang="vi-VN" sz="2000" dirty="0">
                <a:solidFill>
                  <a:srgbClr val="F18105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hàng, cột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: 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	-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Chọn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hàng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hoặc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cột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cần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xóa</a:t>
            </a:r>
            <a:endParaRPr lang="en-US" sz="2000" dirty="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9F09F8-9A2F-42DD-BEA4-EBC290D56013}"/>
              </a:ext>
            </a:extLst>
          </p:cNvPr>
          <p:cNvSpPr/>
          <p:nvPr/>
        </p:nvSpPr>
        <p:spPr>
          <a:xfrm>
            <a:off x="726200" y="4785005"/>
            <a:ext cx="10398536" cy="134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40000"/>
              </a:lnSpc>
              <a:buFont typeface="Arial" pitchFamily="34" charset="0"/>
              <a:buChar char="•"/>
            </a:pPr>
            <a:r>
              <a:rPr lang="en-US" sz="2000" dirty="0">
                <a:solidFill>
                  <a:srgbClr val="F18105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vi-VN" sz="2000" dirty="0">
                <a:solidFill>
                  <a:srgbClr val="F18105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CHÈN thêm một hàng, cột mới:</a:t>
            </a:r>
            <a:r>
              <a:rPr lang="en-US" sz="2000" dirty="0">
                <a:solidFill>
                  <a:srgbClr val="F18105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- 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Chọn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hàng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hoặc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cột</a:t>
            </a:r>
            <a:endParaRPr lang="en-US" sz="2000" dirty="0"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algn="just" defTabSz="342900">
              <a:lnSpc>
                <a:spcPct val="140000"/>
              </a:lnSpc>
            </a:pP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                                              			- 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Nháy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chuột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phải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chọn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lệnh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UTM Avo" panose="02040603050506020204" pitchFamily="18" charset="0"/>
                <a:cs typeface="Times New Roman" panose="02020603050405020304" pitchFamily="18" charset="0"/>
              </a:rPr>
              <a:t>Insert</a:t>
            </a:r>
          </a:p>
          <a:p>
            <a:pPr algn="just" defTabSz="342900">
              <a:lnSpc>
                <a:spcPct val="140000"/>
              </a:lnSpc>
            </a:pPr>
            <a:endParaRPr lang="en-US" sz="2000" dirty="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E1720C7-E60F-4C1A-A16D-6087071D3B9D}"/>
              </a:ext>
            </a:extLst>
          </p:cNvPr>
          <p:cNvSpPr/>
          <p:nvPr/>
        </p:nvSpPr>
        <p:spPr>
          <a:xfrm>
            <a:off x="2784143" y="3939368"/>
            <a:ext cx="8340594" cy="91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40000"/>
              </a:lnSpc>
            </a:pP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- 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Nháy nút phải chuột chọn </a:t>
            </a:r>
            <a:r>
              <a:rPr lang="vi-VN" sz="2000" b="1" dirty="0">
                <a:latin typeface="UTM Avo" panose="02040603050506020204" pitchFamily="18" charset="0"/>
                <a:cs typeface="Times New Roman" panose="02020603050405020304" pitchFamily="18" charset="0"/>
              </a:rPr>
              <a:t>Delete</a:t>
            </a:r>
            <a:endParaRPr lang="en-US" sz="2000" dirty="0"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algn="just" defTabSz="342900">
              <a:lnSpc>
                <a:spcPct val="140000"/>
              </a:lnSpc>
            </a:pP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- 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Có thể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xóa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nhiều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hàng (cột)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cùng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</a:rPr>
              <a:t>lúc</a:t>
            </a:r>
            <a:endParaRPr lang="en-US" sz="2000" dirty="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9A1A4FC-9B15-41B1-B7E6-5DB6B46248A5}"/>
              </a:ext>
            </a:extLst>
          </p:cNvPr>
          <p:cNvSpPr/>
          <p:nvPr/>
        </p:nvSpPr>
        <p:spPr>
          <a:xfrm>
            <a:off x="3862316" y="5635130"/>
            <a:ext cx="726241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40000"/>
              </a:lnSpc>
            </a:pP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	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h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àng mới sẽ được chèn vào bên trên hàng em chọn</a:t>
            </a:r>
            <a:endParaRPr lang="en-US" sz="2000" dirty="0"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algn="just" defTabSz="342900">
              <a:lnSpc>
                <a:spcPct val="140000"/>
              </a:lnSpc>
            </a:pP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	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cột mới sẽ được chèn vào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bên trái cột em chọn. </a:t>
            </a:r>
            <a:endParaRPr lang="en-US" sz="2000" dirty="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4816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5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9" grpId="0"/>
      <p:bldP spid="14" grpId="0"/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9001BBB-1D51-4750-A295-954BCC776185}"/>
              </a:ext>
            </a:extLst>
          </p:cNvPr>
          <p:cNvSpPr/>
          <p:nvPr/>
        </p:nvSpPr>
        <p:spPr>
          <a:xfrm>
            <a:off x="496361" y="351255"/>
            <a:ext cx="10616287" cy="4725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40000"/>
              </a:lnSpc>
              <a:buFont typeface="Arial" pitchFamily="34" charset="0"/>
              <a:buChar char="•"/>
            </a:pP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vi-VN" sz="2000" dirty="0">
                <a:solidFill>
                  <a:srgbClr val="F18105"/>
                </a:solidFill>
                <a:latin typeface="UTM Avo" panose="020406030505060202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Làm ẨN</a:t>
            </a:r>
            <a:r>
              <a:rPr lang="en-US" sz="2000" dirty="0">
                <a:solidFill>
                  <a:srgbClr val="F18105"/>
                </a:solidFill>
                <a:latin typeface="UTM Avo" panose="020406030505060202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vi-VN" sz="2000" dirty="0">
                <a:solidFill>
                  <a:srgbClr val="F18105"/>
                </a:solidFill>
                <a:latin typeface="UTM Avo" panose="020406030505060202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hàng hoặc cột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:</a:t>
            </a:r>
            <a:endParaRPr lang="en-US" sz="2000" dirty="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61D30D-7642-4899-9C1C-7078FD0C4A71}"/>
              </a:ext>
            </a:extLst>
          </p:cNvPr>
          <p:cNvSpPr/>
          <p:nvPr/>
        </p:nvSpPr>
        <p:spPr>
          <a:xfrm>
            <a:off x="496361" y="784558"/>
            <a:ext cx="1119927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40000"/>
              </a:lnSpc>
              <a:buFontTx/>
              <a:buChar char="-"/>
            </a:pP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C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họn hàng hoặc 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c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ột</a:t>
            </a:r>
            <a:endParaRPr lang="en-US" sz="2000" dirty="0">
              <a:latin typeface="UTM Avo" panose="020406030505060202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algn="just" defTabSz="342900">
              <a:lnSpc>
                <a:spcPct val="140000"/>
              </a:lnSpc>
              <a:buFontTx/>
              <a:buChar char="-"/>
            </a:pP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N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háy chuột </a:t>
            </a:r>
            <a:r>
              <a:rPr lang="en-US" sz="2000" dirty="0" err="1">
                <a:latin typeface="UTM Avo" panose="020406030505060202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phải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, 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chọn </a:t>
            </a:r>
            <a:r>
              <a:rPr lang="vi-VN" sz="2000" b="1" dirty="0">
                <a:latin typeface="UTM Avo" panose="020406030505060202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Hide</a:t>
            </a:r>
            <a:r>
              <a:rPr lang="en-US" sz="2000" b="1" dirty="0">
                <a:latin typeface="UTM Avo" panose="020406030505060202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để</a:t>
            </a:r>
            <a:r>
              <a:rPr lang="en-US" sz="2000" dirty="0"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ẩn</a:t>
            </a:r>
            <a:endParaRPr lang="en-US" sz="2000" dirty="0">
              <a:latin typeface="Times New Roman" pitchFamily="18" charset="0"/>
              <a:cs typeface="Times New Roman" pitchFamily="18" charset="0"/>
              <a:sym typeface="Wingdings" panose="05000000000000000000" pitchFamily="2" charset="2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5DA10D-B77B-4E68-88AC-5C72CFC536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160" y="2183050"/>
            <a:ext cx="9894612" cy="237971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E385277-BDA3-488A-B156-5B2DC432FD3E}"/>
              </a:ext>
            </a:extLst>
          </p:cNvPr>
          <p:cNvSpPr/>
          <p:nvPr/>
        </p:nvSpPr>
        <p:spPr>
          <a:xfrm>
            <a:off x="496361" y="4771739"/>
            <a:ext cx="11199278" cy="896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40000"/>
              </a:lnSpc>
              <a:buFont typeface="Arial" pitchFamily="34" charset="0"/>
              <a:buChar char="•"/>
            </a:pP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Muốn hiển thị lại, em chọn các hàng, cột xung quanh vị trí hàng, cột bị ẩn đi, nháy nút phải chuột và chọn </a:t>
            </a:r>
            <a:r>
              <a:rPr lang="vi-VN" sz="2000" b="1" dirty="0">
                <a:latin typeface="UTM Avo" panose="020406030505060202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Unhide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.</a:t>
            </a:r>
            <a:endParaRPr lang="en-US" sz="2000" dirty="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7302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43E00A-7E59-4EC0-A1C9-F8FE7C0B01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365" y="1342228"/>
            <a:ext cx="9349270" cy="267833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ED63F6F-44C2-4889-88C8-AE3F8F411164}"/>
              </a:ext>
            </a:extLst>
          </p:cNvPr>
          <p:cNvSpPr/>
          <p:nvPr/>
        </p:nvSpPr>
        <p:spPr>
          <a:xfrm>
            <a:off x="574334" y="326406"/>
            <a:ext cx="10275638" cy="471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40000"/>
              </a:lnSpc>
            </a:pPr>
            <a:r>
              <a:rPr lang="en-US" sz="2000" b="1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</a:t>
            </a:r>
            <a:r>
              <a:rPr lang="vi-VN" sz="2000" b="1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)</a:t>
            </a:r>
            <a:r>
              <a:rPr lang="en-US" sz="2000" b="1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vi-VN" sz="2000" b="1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Lệnh gộp các ô của một vùng dữ liệu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58BDE4-1C2B-458C-8100-8DBD501E4923}"/>
              </a:ext>
            </a:extLst>
          </p:cNvPr>
          <p:cNvSpPr/>
          <p:nvPr/>
        </p:nvSpPr>
        <p:spPr>
          <a:xfrm>
            <a:off x="574334" y="797432"/>
            <a:ext cx="11043332" cy="470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40000"/>
              </a:lnSpc>
            </a:pP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Đánh dấu vùng dữ liệu (các ô muốn gộp), chọn </a:t>
            </a:r>
            <a:r>
              <a:rPr lang="vi-VN" sz="2000" b="1">
                <a:latin typeface="UTM Avo" panose="020406030505060202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Home/Alignment/Merge &amp; Center</a:t>
            </a: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.</a:t>
            </a:r>
            <a:endParaRPr lang="en-US" sz="200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7C65EB9-6B67-4F37-9BFF-DAD23ED70496}"/>
              </a:ext>
            </a:extLst>
          </p:cNvPr>
          <p:cNvSpPr/>
          <p:nvPr/>
        </p:nvSpPr>
        <p:spPr>
          <a:xfrm>
            <a:off x="574334" y="4166105"/>
            <a:ext cx="4234334" cy="21891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40000"/>
              </a:lnSpc>
            </a:pPr>
            <a:r>
              <a:rPr lang="vi-VN" sz="2000" b="1">
                <a:latin typeface="UTM Avo" panose="020406030505060202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Lưu ý: </a:t>
            </a:r>
            <a:r>
              <a:rPr lang="vi-VN" sz="2000">
                <a:latin typeface="UTM Avo" panose="020406030505060202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Sau khi gộp, ô kết quả sẽ có địa chỉ là ô đầu tiên bên trái của vùng đã gộp và lưu kết quả của ô này. Dữ liệu trong các ô khác sẽ bị xoá khi gộp.</a:t>
            </a:r>
            <a:endParaRPr lang="en-US" sz="2000"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8CA85D-BCF0-43D6-B652-460654A0D0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74107" y="4274043"/>
            <a:ext cx="6243559" cy="2081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885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EDD788-C265-4A1A-8F71-844FE78099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1194"/>
          <a:stretch/>
        </p:blipFill>
        <p:spPr>
          <a:xfrm>
            <a:off x="540910" y="1352682"/>
            <a:ext cx="11347540" cy="306485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3F4C0CD-D697-43D7-AF88-38C2AF56C8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5235" y="283866"/>
            <a:ext cx="589731" cy="52062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AF8FDE5-F285-454A-898B-FDB92C83BFF7}"/>
              </a:ext>
            </a:extLst>
          </p:cNvPr>
          <p:cNvSpPr/>
          <p:nvPr/>
        </p:nvSpPr>
        <p:spPr>
          <a:xfrm>
            <a:off x="486319" y="163773"/>
            <a:ext cx="103636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>
              <a:lnSpc>
                <a:spcPct val="150000"/>
              </a:lnSpc>
            </a:pPr>
            <a:r>
              <a:rPr lang="en-US" sz="2800" b="1" dirty="0">
                <a:solidFill>
                  <a:srgbClr val="F03C69"/>
                </a:solidFill>
                <a:latin typeface="SVN-SAF" panose="02040603050506020204" pitchFamily="18" charset="0"/>
                <a:cs typeface="Times New Roman" panose="02020603050405020304" pitchFamily="18" charset="0"/>
              </a:rPr>
              <a:t>3. TÍNH CHẤT CỦA CÁC HÀM TRÊN BẢNG TÍNH</a:t>
            </a:r>
          </a:p>
          <a:p>
            <a:pPr lvl="0" algn="ctr" defTabSz="342900">
              <a:lnSpc>
                <a:spcPct val="150000"/>
              </a:lnSpc>
            </a:pPr>
            <a:r>
              <a:rPr lang="en-US" altLang="en-US" sz="2800" b="1" i="1" dirty="0" err="1">
                <a:solidFill>
                  <a:srgbClr val="FF0000"/>
                </a:solidFill>
              </a:rPr>
              <a:t>Yêu</a:t>
            </a:r>
            <a:r>
              <a:rPr lang="en-US" altLang="en-US" sz="2800" b="1" i="1" dirty="0">
                <a:solidFill>
                  <a:srgbClr val="FF0000"/>
                </a:solidFill>
              </a:rPr>
              <a:t> </a:t>
            </a:r>
            <a:r>
              <a:rPr lang="en-US" altLang="en-US" sz="2800" b="1" i="1" dirty="0" err="1">
                <a:solidFill>
                  <a:srgbClr val="FF0000"/>
                </a:solidFill>
              </a:rPr>
              <a:t>cầu</a:t>
            </a:r>
            <a:r>
              <a:rPr lang="en-US" altLang="en-US" sz="2800" b="1" i="1" dirty="0">
                <a:solidFill>
                  <a:srgbClr val="FF0000"/>
                </a:solidFill>
              </a:rPr>
              <a:t>: </a:t>
            </a:r>
            <a:r>
              <a:rPr lang="en-US" altLang="en-US" sz="2800" i="1" dirty="0" err="1">
                <a:solidFill>
                  <a:prstClr val="black"/>
                </a:solidFill>
              </a:rPr>
              <a:t>Thảo</a:t>
            </a:r>
            <a:r>
              <a:rPr lang="en-US" altLang="en-US" sz="2800" i="1" dirty="0">
                <a:solidFill>
                  <a:prstClr val="black"/>
                </a:solidFill>
              </a:rPr>
              <a:t> </a:t>
            </a:r>
            <a:r>
              <a:rPr lang="en-US" altLang="en-US" sz="2800" i="1" dirty="0" err="1">
                <a:solidFill>
                  <a:prstClr val="black"/>
                </a:solidFill>
              </a:rPr>
              <a:t>luận</a:t>
            </a:r>
            <a:r>
              <a:rPr lang="en-US" altLang="en-US" sz="2800" i="1" dirty="0">
                <a:solidFill>
                  <a:prstClr val="black"/>
                </a:solidFill>
              </a:rPr>
              <a:t> </a:t>
            </a:r>
            <a:r>
              <a:rPr lang="en-US" altLang="en-US" sz="2800" i="1" dirty="0" err="1">
                <a:solidFill>
                  <a:prstClr val="black"/>
                </a:solidFill>
              </a:rPr>
              <a:t>nhóm</a:t>
            </a:r>
            <a:r>
              <a:rPr lang="en-US" altLang="en-US" sz="2800" i="1" dirty="0">
                <a:solidFill>
                  <a:prstClr val="black"/>
                </a:solidFill>
              </a:rPr>
              <a:t> (5 </a:t>
            </a:r>
            <a:r>
              <a:rPr lang="en-US" altLang="en-US" sz="2800" i="1" dirty="0" err="1">
                <a:solidFill>
                  <a:prstClr val="black"/>
                </a:solidFill>
              </a:rPr>
              <a:t>phút</a:t>
            </a:r>
            <a:r>
              <a:rPr lang="en-US" altLang="en-US" sz="2800" i="1" dirty="0">
                <a:solidFill>
                  <a:prstClr val="black"/>
                </a:solidFill>
              </a:rPr>
              <a:t>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5089FB-B4D9-47A2-B3E9-7E02FE6079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90" t="48994" r="190" b="677"/>
          <a:stretch/>
        </p:blipFill>
        <p:spPr>
          <a:xfrm>
            <a:off x="1958509" y="4130937"/>
            <a:ext cx="8512342" cy="237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170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C09417-3BF1-4FF7-90D5-7E9EE064DB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205" y="3713524"/>
            <a:ext cx="11284772" cy="182691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7CA5A90-0478-4877-9E95-C72D20376AC0}"/>
              </a:ext>
            </a:extLst>
          </p:cNvPr>
          <p:cNvSpPr/>
          <p:nvPr/>
        </p:nvSpPr>
        <p:spPr>
          <a:xfrm>
            <a:off x="816234" y="2906814"/>
            <a:ext cx="105595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342900">
              <a:lnSpc>
                <a:spcPct val="150000"/>
              </a:lnSpc>
            </a:pP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* </a:t>
            </a:r>
            <a:r>
              <a:rPr lang="en-US" sz="20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Tính</a:t>
            </a:r>
            <a:r>
              <a:rPr lang="en-US" sz="2000" b="1" dirty="0"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  <a:cs typeface="Times New Roman" panose="02020603050405020304" pitchFamily="18" charset="0"/>
              </a:rPr>
              <a:t>chất</a:t>
            </a:r>
            <a:r>
              <a:rPr lang="en-US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: </a:t>
            </a:r>
            <a:r>
              <a:rPr lang="vi-VN" sz="2000" dirty="0">
                <a:latin typeface="UTM Avo" panose="02040603050506020204" pitchFamily="18" charset="0"/>
                <a:cs typeface="Times New Roman" panose="02020603050405020304" pitchFamily="18" charset="0"/>
              </a:rPr>
              <a:t>Các hàm tính toán của bảng tính điện tử chỉ tính toán trên các ô chứa dữ liệu số và bỏ qua các ô chứa dữ liệu dạng văn bản hoặc ô trống.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7E397F-5B02-48F5-804F-E4A1BBD388B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90" t="48994" r="190" b="677"/>
          <a:stretch/>
        </p:blipFill>
        <p:spPr>
          <a:xfrm>
            <a:off x="1567339" y="319470"/>
            <a:ext cx="9057322" cy="252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601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C5CB2B-839F-4A80-9637-7B4716DAE7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6066"/>
          <a:stretch/>
        </p:blipFill>
        <p:spPr>
          <a:xfrm>
            <a:off x="469752" y="416575"/>
            <a:ext cx="10825779" cy="162737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62E49FB-30E1-44E3-8119-E6CC873DED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7581" b="562"/>
          <a:stretch/>
        </p:blipFill>
        <p:spPr>
          <a:xfrm>
            <a:off x="469751" y="2222204"/>
            <a:ext cx="10825779" cy="2966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695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1">
            <a:extLst>
              <a:ext uri="{FF2B5EF4-FFF2-40B4-BE49-F238E27FC236}">
                <a16:creationId xmlns:a16="http://schemas.microsoft.com/office/drawing/2014/main" id="{2C6CC85F-80B1-4649-B207-B5609F0D9149}"/>
              </a:ext>
            </a:extLst>
          </p:cNvPr>
          <p:cNvGrpSpPr/>
          <p:nvPr/>
        </p:nvGrpSpPr>
        <p:grpSpPr>
          <a:xfrm>
            <a:off x="2980607" y="1150453"/>
            <a:ext cx="5976143" cy="4679926"/>
            <a:chOff x="2424113" y="688975"/>
            <a:chExt cx="6713537" cy="5619751"/>
          </a:xfrm>
        </p:grpSpPr>
        <p:sp>
          <p:nvSpPr>
            <p:cNvPr id="24" name="AutoShape 3">
              <a:extLst>
                <a:ext uri="{FF2B5EF4-FFF2-40B4-BE49-F238E27FC236}">
                  <a16:creationId xmlns:a16="http://schemas.microsoft.com/office/drawing/2014/main" id="{96F37804-D255-4A9B-A31C-D534DA152B5D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424113" y="692150"/>
              <a:ext cx="6710362" cy="5613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0510F233-43DE-4063-A25A-4E4D90C9700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7288" y="1592263"/>
              <a:ext cx="800100" cy="1198563"/>
            </a:xfrm>
            <a:custGeom>
              <a:avLst/>
              <a:gdLst>
                <a:gd name="T0" fmla="*/ 302 w 302"/>
                <a:gd name="T1" fmla="*/ 432 h 452"/>
                <a:gd name="T2" fmla="*/ 289 w 302"/>
                <a:gd name="T3" fmla="*/ 452 h 452"/>
                <a:gd name="T4" fmla="*/ 13 w 302"/>
                <a:gd name="T5" fmla="*/ 452 h 452"/>
                <a:gd name="T6" fmla="*/ 0 w 302"/>
                <a:gd name="T7" fmla="*/ 432 h 452"/>
                <a:gd name="T8" fmla="*/ 0 w 302"/>
                <a:gd name="T9" fmla="*/ 20 h 452"/>
                <a:gd name="T10" fmla="*/ 13 w 302"/>
                <a:gd name="T11" fmla="*/ 0 h 452"/>
                <a:gd name="T12" fmla="*/ 289 w 302"/>
                <a:gd name="T13" fmla="*/ 0 h 452"/>
                <a:gd name="T14" fmla="*/ 302 w 302"/>
                <a:gd name="T15" fmla="*/ 20 h 452"/>
                <a:gd name="T16" fmla="*/ 302 w 302"/>
                <a:gd name="T17" fmla="*/ 43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" h="452">
                  <a:moveTo>
                    <a:pt x="302" y="432"/>
                  </a:moveTo>
                  <a:cubicBezTo>
                    <a:pt x="302" y="443"/>
                    <a:pt x="296" y="452"/>
                    <a:pt x="289" y="452"/>
                  </a:cubicBezTo>
                  <a:cubicBezTo>
                    <a:pt x="13" y="452"/>
                    <a:pt x="13" y="452"/>
                    <a:pt x="13" y="452"/>
                  </a:cubicBezTo>
                  <a:cubicBezTo>
                    <a:pt x="6" y="452"/>
                    <a:pt x="0" y="443"/>
                    <a:pt x="0" y="43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6" y="0"/>
                    <a:pt x="13" y="0"/>
                  </a:cubicBezTo>
                  <a:cubicBezTo>
                    <a:pt x="289" y="0"/>
                    <a:pt x="289" y="0"/>
                    <a:pt x="289" y="0"/>
                  </a:cubicBezTo>
                  <a:cubicBezTo>
                    <a:pt x="296" y="0"/>
                    <a:pt x="302" y="9"/>
                    <a:pt x="302" y="20"/>
                  </a:cubicBezTo>
                  <a:lnTo>
                    <a:pt x="302" y="432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D5B3B4D8-2899-4E06-A301-F5AE91FEAC7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5975" y="703263"/>
              <a:ext cx="800100" cy="1198563"/>
            </a:xfrm>
            <a:custGeom>
              <a:avLst/>
              <a:gdLst>
                <a:gd name="T0" fmla="*/ 302 w 302"/>
                <a:gd name="T1" fmla="*/ 432 h 452"/>
                <a:gd name="T2" fmla="*/ 288 w 302"/>
                <a:gd name="T3" fmla="*/ 452 h 452"/>
                <a:gd name="T4" fmla="*/ 13 w 302"/>
                <a:gd name="T5" fmla="*/ 452 h 452"/>
                <a:gd name="T6" fmla="*/ 0 w 302"/>
                <a:gd name="T7" fmla="*/ 432 h 452"/>
                <a:gd name="T8" fmla="*/ 0 w 302"/>
                <a:gd name="T9" fmla="*/ 20 h 452"/>
                <a:gd name="T10" fmla="*/ 13 w 302"/>
                <a:gd name="T11" fmla="*/ 0 h 452"/>
                <a:gd name="T12" fmla="*/ 288 w 302"/>
                <a:gd name="T13" fmla="*/ 0 h 452"/>
                <a:gd name="T14" fmla="*/ 302 w 302"/>
                <a:gd name="T15" fmla="*/ 20 h 452"/>
                <a:gd name="T16" fmla="*/ 302 w 302"/>
                <a:gd name="T17" fmla="*/ 43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" h="452">
                  <a:moveTo>
                    <a:pt x="302" y="432"/>
                  </a:moveTo>
                  <a:cubicBezTo>
                    <a:pt x="302" y="443"/>
                    <a:pt x="296" y="452"/>
                    <a:pt x="288" y="452"/>
                  </a:cubicBezTo>
                  <a:cubicBezTo>
                    <a:pt x="13" y="452"/>
                    <a:pt x="13" y="452"/>
                    <a:pt x="13" y="452"/>
                  </a:cubicBezTo>
                  <a:cubicBezTo>
                    <a:pt x="6" y="452"/>
                    <a:pt x="0" y="443"/>
                    <a:pt x="0" y="43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6" y="0"/>
                    <a:pt x="13" y="0"/>
                  </a:cubicBezTo>
                  <a:cubicBezTo>
                    <a:pt x="288" y="0"/>
                    <a:pt x="288" y="0"/>
                    <a:pt x="288" y="0"/>
                  </a:cubicBezTo>
                  <a:cubicBezTo>
                    <a:pt x="296" y="0"/>
                    <a:pt x="302" y="9"/>
                    <a:pt x="302" y="20"/>
                  </a:cubicBezTo>
                  <a:lnTo>
                    <a:pt x="302" y="432"/>
                  </a:lnTo>
                  <a:close/>
                </a:path>
              </a:pathLst>
            </a:custGeom>
            <a:solidFill>
              <a:srgbClr val="F68D9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E5DC7212-55A6-41AB-BC0E-A36C560993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4500" y="1127125"/>
              <a:ext cx="801687" cy="1200150"/>
            </a:xfrm>
            <a:custGeom>
              <a:avLst/>
              <a:gdLst>
                <a:gd name="T0" fmla="*/ 302 w 302"/>
                <a:gd name="T1" fmla="*/ 432 h 452"/>
                <a:gd name="T2" fmla="*/ 289 w 302"/>
                <a:gd name="T3" fmla="*/ 452 h 452"/>
                <a:gd name="T4" fmla="*/ 14 w 302"/>
                <a:gd name="T5" fmla="*/ 452 h 452"/>
                <a:gd name="T6" fmla="*/ 0 w 302"/>
                <a:gd name="T7" fmla="*/ 432 h 452"/>
                <a:gd name="T8" fmla="*/ 0 w 302"/>
                <a:gd name="T9" fmla="*/ 20 h 452"/>
                <a:gd name="T10" fmla="*/ 14 w 302"/>
                <a:gd name="T11" fmla="*/ 0 h 452"/>
                <a:gd name="T12" fmla="*/ 289 w 302"/>
                <a:gd name="T13" fmla="*/ 0 h 452"/>
                <a:gd name="T14" fmla="*/ 302 w 302"/>
                <a:gd name="T15" fmla="*/ 20 h 452"/>
                <a:gd name="T16" fmla="*/ 302 w 302"/>
                <a:gd name="T17" fmla="*/ 43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" h="452">
                  <a:moveTo>
                    <a:pt x="302" y="432"/>
                  </a:moveTo>
                  <a:cubicBezTo>
                    <a:pt x="302" y="443"/>
                    <a:pt x="296" y="452"/>
                    <a:pt x="289" y="452"/>
                  </a:cubicBezTo>
                  <a:cubicBezTo>
                    <a:pt x="14" y="452"/>
                    <a:pt x="14" y="452"/>
                    <a:pt x="14" y="452"/>
                  </a:cubicBezTo>
                  <a:cubicBezTo>
                    <a:pt x="6" y="452"/>
                    <a:pt x="0" y="443"/>
                    <a:pt x="0" y="43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6" y="0"/>
                    <a:pt x="14" y="0"/>
                  </a:cubicBezTo>
                  <a:cubicBezTo>
                    <a:pt x="289" y="0"/>
                    <a:pt x="289" y="0"/>
                    <a:pt x="289" y="0"/>
                  </a:cubicBezTo>
                  <a:cubicBezTo>
                    <a:pt x="296" y="0"/>
                    <a:pt x="302" y="9"/>
                    <a:pt x="302" y="20"/>
                  </a:cubicBezTo>
                  <a:lnTo>
                    <a:pt x="302" y="432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C6D25AEF-636D-4758-BC36-3DE084FA5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4500" y="2419350"/>
              <a:ext cx="801687" cy="800100"/>
            </a:xfrm>
            <a:custGeom>
              <a:avLst/>
              <a:gdLst>
                <a:gd name="T0" fmla="*/ 302 w 302"/>
                <a:gd name="T1" fmla="*/ 288 h 301"/>
                <a:gd name="T2" fmla="*/ 289 w 302"/>
                <a:gd name="T3" fmla="*/ 301 h 301"/>
                <a:gd name="T4" fmla="*/ 14 w 302"/>
                <a:gd name="T5" fmla="*/ 301 h 301"/>
                <a:gd name="T6" fmla="*/ 0 w 302"/>
                <a:gd name="T7" fmla="*/ 288 h 301"/>
                <a:gd name="T8" fmla="*/ 0 w 302"/>
                <a:gd name="T9" fmla="*/ 13 h 301"/>
                <a:gd name="T10" fmla="*/ 14 w 302"/>
                <a:gd name="T11" fmla="*/ 0 h 301"/>
                <a:gd name="T12" fmla="*/ 289 w 302"/>
                <a:gd name="T13" fmla="*/ 0 h 301"/>
                <a:gd name="T14" fmla="*/ 302 w 302"/>
                <a:gd name="T15" fmla="*/ 13 h 301"/>
                <a:gd name="T16" fmla="*/ 302 w 302"/>
                <a:gd name="T17" fmla="*/ 28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" h="301">
                  <a:moveTo>
                    <a:pt x="302" y="288"/>
                  </a:moveTo>
                  <a:cubicBezTo>
                    <a:pt x="302" y="295"/>
                    <a:pt x="296" y="301"/>
                    <a:pt x="289" y="301"/>
                  </a:cubicBezTo>
                  <a:cubicBezTo>
                    <a:pt x="14" y="301"/>
                    <a:pt x="14" y="301"/>
                    <a:pt x="14" y="301"/>
                  </a:cubicBezTo>
                  <a:cubicBezTo>
                    <a:pt x="6" y="301"/>
                    <a:pt x="0" y="295"/>
                    <a:pt x="0" y="288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89" y="0"/>
                    <a:pt x="289" y="0"/>
                    <a:pt x="289" y="0"/>
                  </a:cubicBezTo>
                  <a:cubicBezTo>
                    <a:pt x="296" y="0"/>
                    <a:pt x="302" y="6"/>
                    <a:pt x="302" y="13"/>
                  </a:cubicBezTo>
                  <a:lnTo>
                    <a:pt x="302" y="288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25B2E583-AE1D-42C1-952E-E6AF49F059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7288" y="2847975"/>
              <a:ext cx="800100" cy="798513"/>
            </a:xfrm>
            <a:custGeom>
              <a:avLst/>
              <a:gdLst>
                <a:gd name="T0" fmla="*/ 302 w 302"/>
                <a:gd name="T1" fmla="*/ 287 h 301"/>
                <a:gd name="T2" fmla="*/ 289 w 302"/>
                <a:gd name="T3" fmla="*/ 301 h 301"/>
                <a:gd name="T4" fmla="*/ 13 w 302"/>
                <a:gd name="T5" fmla="*/ 301 h 301"/>
                <a:gd name="T6" fmla="*/ 0 w 302"/>
                <a:gd name="T7" fmla="*/ 287 h 301"/>
                <a:gd name="T8" fmla="*/ 0 w 302"/>
                <a:gd name="T9" fmla="*/ 13 h 301"/>
                <a:gd name="T10" fmla="*/ 13 w 302"/>
                <a:gd name="T11" fmla="*/ 0 h 301"/>
                <a:gd name="T12" fmla="*/ 289 w 302"/>
                <a:gd name="T13" fmla="*/ 0 h 301"/>
                <a:gd name="T14" fmla="*/ 302 w 302"/>
                <a:gd name="T15" fmla="*/ 13 h 301"/>
                <a:gd name="T16" fmla="*/ 302 w 302"/>
                <a:gd name="T17" fmla="*/ 287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" h="301">
                  <a:moveTo>
                    <a:pt x="302" y="287"/>
                  </a:moveTo>
                  <a:cubicBezTo>
                    <a:pt x="302" y="295"/>
                    <a:pt x="296" y="301"/>
                    <a:pt x="289" y="301"/>
                  </a:cubicBezTo>
                  <a:cubicBezTo>
                    <a:pt x="13" y="301"/>
                    <a:pt x="13" y="301"/>
                    <a:pt x="13" y="301"/>
                  </a:cubicBezTo>
                  <a:cubicBezTo>
                    <a:pt x="6" y="301"/>
                    <a:pt x="0" y="295"/>
                    <a:pt x="0" y="287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89" y="0"/>
                    <a:pt x="289" y="0"/>
                    <a:pt x="289" y="0"/>
                  </a:cubicBezTo>
                  <a:cubicBezTo>
                    <a:pt x="296" y="0"/>
                    <a:pt x="302" y="6"/>
                    <a:pt x="302" y="13"/>
                  </a:cubicBezTo>
                  <a:lnTo>
                    <a:pt x="302" y="287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id="{33A802D5-A787-4B92-BCB5-8E1C86E73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4325" y="1165225"/>
              <a:ext cx="381000" cy="379413"/>
            </a:xfrm>
            <a:custGeom>
              <a:avLst/>
              <a:gdLst>
                <a:gd name="T0" fmla="*/ 144 w 144"/>
                <a:gd name="T1" fmla="*/ 137 h 143"/>
                <a:gd name="T2" fmla="*/ 138 w 144"/>
                <a:gd name="T3" fmla="*/ 143 h 143"/>
                <a:gd name="T4" fmla="*/ 6 w 144"/>
                <a:gd name="T5" fmla="*/ 143 h 143"/>
                <a:gd name="T6" fmla="*/ 0 w 144"/>
                <a:gd name="T7" fmla="*/ 137 h 143"/>
                <a:gd name="T8" fmla="*/ 0 w 144"/>
                <a:gd name="T9" fmla="*/ 7 h 143"/>
                <a:gd name="T10" fmla="*/ 6 w 144"/>
                <a:gd name="T11" fmla="*/ 0 h 143"/>
                <a:gd name="T12" fmla="*/ 138 w 144"/>
                <a:gd name="T13" fmla="*/ 0 h 143"/>
                <a:gd name="T14" fmla="*/ 144 w 144"/>
                <a:gd name="T15" fmla="*/ 7 h 143"/>
                <a:gd name="T16" fmla="*/ 144 w 144"/>
                <a:gd name="T17" fmla="*/ 137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3">
                  <a:moveTo>
                    <a:pt x="144" y="137"/>
                  </a:moveTo>
                  <a:cubicBezTo>
                    <a:pt x="144" y="140"/>
                    <a:pt x="141" y="143"/>
                    <a:pt x="138" y="143"/>
                  </a:cubicBezTo>
                  <a:cubicBezTo>
                    <a:pt x="6" y="143"/>
                    <a:pt x="6" y="143"/>
                    <a:pt x="6" y="143"/>
                  </a:cubicBezTo>
                  <a:cubicBezTo>
                    <a:pt x="3" y="143"/>
                    <a:pt x="0" y="140"/>
                    <a:pt x="0" y="13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3"/>
                    <a:pt x="144" y="7"/>
                  </a:cubicBezTo>
                  <a:lnTo>
                    <a:pt x="144" y="137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6AEE02AB-4BDC-4469-BEEB-58E5D2F3BE8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4500" y="703263"/>
              <a:ext cx="382587" cy="376238"/>
            </a:xfrm>
            <a:custGeom>
              <a:avLst/>
              <a:gdLst>
                <a:gd name="T0" fmla="*/ 144 w 144"/>
                <a:gd name="T1" fmla="*/ 136 h 142"/>
                <a:gd name="T2" fmla="*/ 138 w 144"/>
                <a:gd name="T3" fmla="*/ 142 h 142"/>
                <a:gd name="T4" fmla="*/ 7 w 144"/>
                <a:gd name="T5" fmla="*/ 142 h 142"/>
                <a:gd name="T6" fmla="*/ 0 w 144"/>
                <a:gd name="T7" fmla="*/ 136 h 142"/>
                <a:gd name="T8" fmla="*/ 0 w 144"/>
                <a:gd name="T9" fmla="*/ 6 h 142"/>
                <a:gd name="T10" fmla="*/ 7 w 144"/>
                <a:gd name="T11" fmla="*/ 0 h 142"/>
                <a:gd name="T12" fmla="*/ 138 w 144"/>
                <a:gd name="T13" fmla="*/ 0 h 142"/>
                <a:gd name="T14" fmla="*/ 144 w 144"/>
                <a:gd name="T15" fmla="*/ 6 h 142"/>
                <a:gd name="T16" fmla="*/ 144 w 144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2">
                  <a:moveTo>
                    <a:pt x="144" y="136"/>
                  </a:moveTo>
                  <a:cubicBezTo>
                    <a:pt x="144" y="139"/>
                    <a:pt x="141" y="142"/>
                    <a:pt x="138" y="142"/>
                  </a:cubicBezTo>
                  <a:cubicBezTo>
                    <a:pt x="7" y="142"/>
                    <a:pt x="7" y="142"/>
                    <a:pt x="7" y="142"/>
                  </a:cubicBezTo>
                  <a:cubicBezTo>
                    <a:pt x="3" y="142"/>
                    <a:pt x="0" y="139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2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32" name="Freeform 12">
              <a:extLst>
                <a:ext uri="{FF2B5EF4-FFF2-40B4-BE49-F238E27FC236}">
                  <a16:creationId xmlns:a16="http://schemas.microsoft.com/office/drawing/2014/main" id="{6AF9EF2C-B8BB-4594-AA12-A7C2B3ADB4AB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8488" y="688975"/>
              <a:ext cx="382587" cy="379413"/>
            </a:xfrm>
            <a:custGeom>
              <a:avLst/>
              <a:gdLst>
                <a:gd name="T0" fmla="*/ 144 w 144"/>
                <a:gd name="T1" fmla="*/ 137 h 143"/>
                <a:gd name="T2" fmla="*/ 138 w 144"/>
                <a:gd name="T3" fmla="*/ 143 h 143"/>
                <a:gd name="T4" fmla="*/ 7 w 144"/>
                <a:gd name="T5" fmla="*/ 143 h 143"/>
                <a:gd name="T6" fmla="*/ 0 w 144"/>
                <a:gd name="T7" fmla="*/ 137 h 143"/>
                <a:gd name="T8" fmla="*/ 0 w 144"/>
                <a:gd name="T9" fmla="*/ 7 h 143"/>
                <a:gd name="T10" fmla="*/ 7 w 144"/>
                <a:gd name="T11" fmla="*/ 0 h 143"/>
                <a:gd name="T12" fmla="*/ 138 w 144"/>
                <a:gd name="T13" fmla="*/ 0 h 143"/>
                <a:gd name="T14" fmla="*/ 144 w 144"/>
                <a:gd name="T15" fmla="*/ 7 h 143"/>
                <a:gd name="T16" fmla="*/ 144 w 144"/>
                <a:gd name="T17" fmla="*/ 137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3">
                  <a:moveTo>
                    <a:pt x="144" y="137"/>
                  </a:moveTo>
                  <a:cubicBezTo>
                    <a:pt x="144" y="140"/>
                    <a:pt x="141" y="143"/>
                    <a:pt x="138" y="143"/>
                  </a:cubicBezTo>
                  <a:cubicBezTo>
                    <a:pt x="7" y="143"/>
                    <a:pt x="7" y="143"/>
                    <a:pt x="7" y="143"/>
                  </a:cubicBezTo>
                  <a:cubicBezTo>
                    <a:pt x="3" y="143"/>
                    <a:pt x="0" y="140"/>
                    <a:pt x="0" y="13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3"/>
                    <a:pt x="144" y="7"/>
                  </a:cubicBezTo>
                  <a:lnTo>
                    <a:pt x="144" y="137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33" name="Freeform 13">
              <a:extLst>
                <a:ext uri="{FF2B5EF4-FFF2-40B4-BE49-F238E27FC236}">
                  <a16:creationId xmlns:a16="http://schemas.microsoft.com/office/drawing/2014/main" id="{A22CE38D-535D-4CAF-8AF4-13C41A68BB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0088" y="1157288"/>
              <a:ext cx="382587" cy="376238"/>
            </a:xfrm>
            <a:custGeom>
              <a:avLst/>
              <a:gdLst>
                <a:gd name="T0" fmla="*/ 144 w 144"/>
                <a:gd name="T1" fmla="*/ 136 h 142"/>
                <a:gd name="T2" fmla="*/ 138 w 144"/>
                <a:gd name="T3" fmla="*/ 142 h 142"/>
                <a:gd name="T4" fmla="*/ 7 w 144"/>
                <a:gd name="T5" fmla="*/ 142 h 142"/>
                <a:gd name="T6" fmla="*/ 0 w 144"/>
                <a:gd name="T7" fmla="*/ 136 h 142"/>
                <a:gd name="T8" fmla="*/ 0 w 144"/>
                <a:gd name="T9" fmla="*/ 6 h 142"/>
                <a:gd name="T10" fmla="*/ 7 w 144"/>
                <a:gd name="T11" fmla="*/ 0 h 142"/>
                <a:gd name="T12" fmla="*/ 138 w 144"/>
                <a:gd name="T13" fmla="*/ 0 h 142"/>
                <a:gd name="T14" fmla="*/ 144 w 144"/>
                <a:gd name="T15" fmla="*/ 6 h 142"/>
                <a:gd name="T16" fmla="*/ 144 w 144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2">
                  <a:moveTo>
                    <a:pt x="144" y="136"/>
                  </a:moveTo>
                  <a:cubicBezTo>
                    <a:pt x="144" y="140"/>
                    <a:pt x="141" y="142"/>
                    <a:pt x="138" y="142"/>
                  </a:cubicBezTo>
                  <a:cubicBezTo>
                    <a:pt x="7" y="142"/>
                    <a:pt x="7" y="142"/>
                    <a:pt x="7" y="142"/>
                  </a:cubicBezTo>
                  <a:cubicBezTo>
                    <a:pt x="3" y="142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3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34" name="Freeform 14">
              <a:extLst>
                <a:ext uri="{FF2B5EF4-FFF2-40B4-BE49-F238E27FC236}">
                  <a16:creationId xmlns:a16="http://schemas.microsoft.com/office/drawing/2014/main" id="{39B64302-DA1B-4996-A180-A08EC12E8CF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5425" y="1976438"/>
              <a:ext cx="381000" cy="377825"/>
            </a:xfrm>
            <a:custGeom>
              <a:avLst/>
              <a:gdLst>
                <a:gd name="T0" fmla="*/ 144 w 144"/>
                <a:gd name="T1" fmla="*/ 136 h 142"/>
                <a:gd name="T2" fmla="*/ 138 w 144"/>
                <a:gd name="T3" fmla="*/ 142 h 142"/>
                <a:gd name="T4" fmla="*/ 7 w 144"/>
                <a:gd name="T5" fmla="*/ 142 h 142"/>
                <a:gd name="T6" fmla="*/ 0 w 144"/>
                <a:gd name="T7" fmla="*/ 136 h 142"/>
                <a:gd name="T8" fmla="*/ 0 w 144"/>
                <a:gd name="T9" fmla="*/ 6 h 142"/>
                <a:gd name="T10" fmla="*/ 7 w 144"/>
                <a:gd name="T11" fmla="*/ 0 h 142"/>
                <a:gd name="T12" fmla="*/ 138 w 144"/>
                <a:gd name="T13" fmla="*/ 0 h 142"/>
                <a:gd name="T14" fmla="*/ 144 w 144"/>
                <a:gd name="T15" fmla="*/ 6 h 142"/>
                <a:gd name="T16" fmla="*/ 144 w 144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2">
                  <a:moveTo>
                    <a:pt x="144" y="136"/>
                  </a:moveTo>
                  <a:cubicBezTo>
                    <a:pt x="144" y="139"/>
                    <a:pt x="141" y="142"/>
                    <a:pt x="138" y="142"/>
                  </a:cubicBezTo>
                  <a:cubicBezTo>
                    <a:pt x="7" y="142"/>
                    <a:pt x="7" y="142"/>
                    <a:pt x="7" y="142"/>
                  </a:cubicBezTo>
                  <a:cubicBezTo>
                    <a:pt x="3" y="142"/>
                    <a:pt x="0" y="139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2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35" name="Freeform 15">
              <a:extLst>
                <a:ext uri="{FF2B5EF4-FFF2-40B4-BE49-F238E27FC236}">
                  <a16:creationId xmlns:a16="http://schemas.microsoft.com/office/drawing/2014/main" id="{A30D1B24-4AA2-4F12-8789-6062A4B0018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0088" y="3717925"/>
              <a:ext cx="382587" cy="376238"/>
            </a:xfrm>
            <a:custGeom>
              <a:avLst/>
              <a:gdLst>
                <a:gd name="T0" fmla="*/ 144 w 144"/>
                <a:gd name="T1" fmla="*/ 136 h 142"/>
                <a:gd name="T2" fmla="*/ 138 w 144"/>
                <a:gd name="T3" fmla="*/ 142 h 142"/>
                <a:gd name="T4" fmla="*/ 7 w 144"/>
                <a:gd name="T5" fmla="*/ 142 h 142"/>
                <a:gd name="T6" fmla="*/ 0 w 144"/>
                <a:gd name="T7" fmla="*/ 136 h 142"/>
                <a:gd name="T8" fmla="*/ 0 w 144"/>
                <a:gd name="T9" fmla="*/ 6 h 142"/>
                <a:gd name="T10" fmla="*/ 7 w 144"/>
                <a:gd name="T11" fmla="*/ 0 h 142"/>
                <a:gd name="T12" fmla="*/ 138 w 144"/>
                <a:gd name="T13" fmla="*/ 0 h 142"/>
                <a:gd name="T14" fmla="*/ 144 w 144"/>
                <a:gd name="T15" fmla="*/ 6 h 142"/>
                <a:gd name="T16" fmla="*/ 144 w 144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2">
                  <a:moveTo>
                    <a:pt x="144" y="136"/>
                  </a:moveTo>
                  <a:cubicBezTo>
                    <a:pt x="144" y="140"/>
                    <a:pt x="141" y="142"/>
                    <a:pt x="138" y="142"/>
                  </a:cubicBezTo>
                  <a:cubicBezTo>
                    <a:pt x="7" y="142"/>
                    <a:pt x="7" y="142"/>
                    <a:pt x="7" y="142"/>
                  </a:cubicBezTo>
                  <a:cubicBezTo>
                    <a:pt x="3" y="142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3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36" name="Freeform 16">
              <a:extLst>
                <a:ext uri="{FF2B5EF4-FFF2-40B4-BE49-F238E27FC236}">
                  <a16:creationId xmlns:a16="http://schemas.microsoft.com/office/drawing/2014/main" id="{D621600D-6724-4750-A869-B7C63B67DA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0088" y="2425700"/>
              <a:ext cx="817562" cy="790575"/>
            </a:xfrm>
            <a:custGeom>
              <a:avLst/>
              <a:gdLst>
                <a:gd name="T0" fmla="*/ 308 w 308"/>
                <a:gd name="T1" fmla="*/ 285 h 298"/>
                <a:gd name="T2" fmla="*/ 295 w 308"/>
                <a:gd name="T3" fmla="*/ 298 h 298"/>
                <a:gd name="T4" fmla="*/ 14 w 308"/>
                <a:gd name="T5" fmla="*/ 298 h 298"/>
                <a:gd name="T6" fmla="*/ 0 w 308"/>
                <a:gd name="T7" fmla="*/ 285 h 298"/>
                <a:gd name="T8" fmla="*/ 0 w 308"/>
                <a:gd name="T9" fmla="*/ 13 h 298"/>
                <a:gd name="T10" fmla="*/ 14 w 308"/>
                <a:gd name="T11" fmla="*/ 0 h 298"/>
                <a:gd name="T12" fmla="*/ 295 w 308"/>
                <a:gd name="T13" fmla="*/ 0 h 298"/>
                <a:gd name="T14" fmla="*/ 308 w 308"/>
                <a:gd name="T15" fmla="*/ 13 h 298"/>
                <a:gd name="T16" fmla="*/ 308 w 308"/>
                <a:gd name="T17" fmla="*/ 285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298">
                  <a:moveTo>
                    <a:pt x="308" y="285"/>
                  </a:moveTo>
                  <a:cubicBezTo>
                    <a:pt x="308" y="292"/>
                    <a:pt x="302" y="298"/>
                    <a:pt x="29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7" y="298"/>
                    <a:pt x="0" y="292"/>
                    <a:pt x="0" y="28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7" y="0"/>
                    <a:pt x="14" y="0"/>
                  </a:cubicBezTo>
                  <a:cubicBezTo>
                    <a:pt x="295" y="0"/>
                    <a:pt x="295" y="0"/>
                    <a:pt x="295" y="0"/>
                  </a:cubicBezTo>
                  <a:cubicBezTo>
                    <a:pt x="302" y="0"/>
                    <a:pt x="308" y="6"/>
                    <a:pt x="308" y="13"/>
                  </a:cubicBezTo>
                  <a:lnTo>
                    <a:pt x="308" y="285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37" name="Freeform 17">
              <a:extLst>
                <a:ext uri="{FF2B5EF4-FFF2-40B4-BE49-F238E27FC236}">
                  <a16:creationId xmlns:a16="http://schemas.microsoft.com/office/drawing/2014/main" id="{ECE8626B-FB43-409C-A027-541E3CD43B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8388" y="2411413"/>
              <a:ext cx="815975" cy="792163"/>
            </a:xfrm>
            <a:custGeom>
              <a:avLst/>
              <a:gdLst>
                <a:gd name="T0" fmla="*/ 308 w 308"/>
                <a:gd name="T1" fmla="*/ 285 h 298"/>
                <a:gd name="T2" fmla="*/ 294 w 308"/>
                <a:gd name="T3" fmla="*/ 298 h 298"/>
                <a:gd name="T4" fmla="*/ 14 w 308"/>
                <a:gd name="T5" fmla="*/ 298 h 298"/>
                <a:gd name="T6" fmla="*/ 0 w 308"/>
                <a:gd name="T7" fmla="*/ 285 h 298"/>
                <a:gd name="T8" fmla="*/ 0 w 308"/>
                <a:gd name="T9" fmla="*/ 13 h 298"/>
                <a:gd name="T10" fmla="*/ 14 w 308"/>
                <a:gd name="T11" fmla="*/ 0 h 298"/>
                <a:gd name="T12" fmla="*/ 294 w 308"/>
                <a:gd name="T13" fmla="*/ 0 h 298"/>
                <a:gd name="T14" fmla="*/ 308 w 308"/>
                <a:gd name="T15" fmla="*/ 13 h 298"/>
                <a:gd name="T16" fmla="*/ 308 w 308"/>
                <a:gd name="T17" fmla="*/ 285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298">
                  <a:moveTo>
                    <a:pt x="308" y="285"/>
                  </a:moveTo>
                  <a:cubicBezTo>
                    <a:pt x="308" y="292"/>
                    <a:pt x="302" y="298"/>
                    <a:pt x="294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6" y="298"/>
                    <a:pt x="0" y="292"/>
                    <a:pt x="0" y="28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2" y="0"/>
                    <a:pt x="308" y="6"/>
                    <a:pt x="308" y="13"/>
                  </a:cubicBezTo>
                  <a:lnTo>
                    <a:pt x="308" y="285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38" name="Freeform 18">
              <a:extLst>
                <a:ext uri="{FF2B5EF4-FFF2-40B4-BE49-F238E27FC236}">
                  <a16:creationId xmlns:a16="http://schemas.microsoft.com/office/drawing/2014/main" id="{B4D258B4-846A-4E33-BC05-D6C0F8980487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4150" y="1562100"/>
              <a:ext cx="817562" cy="792163"/>
            </a:xfrm>
            <a:custGeom>
              <a:avLst/>
              <a:gdLst>
                <a:gd name="T0" fmla="*/ 308 w 308"/>
                <a:gd name="T1" fmla="*/ 285 h 298"/>
                <a:gd name="T2" fmla="*/ 294 w 308"/>
                <a:gd name="T3" fmla="*/ 298 h 298"/>
                <a:gd name="T4" fmla="*/ 13 w 308"/>
                <a:gd name="T5" fmla="*/ 298 h 298"/>
                <a:gd name="T6" fmla="*/ 0 w 308"/>
                <a:gd name="T7" fmla="*/ 285 h 298"/>
                <a:gd name="T8" fmla="*/ 0 w 308"/>
                <a:gd name="T9" fmla="*/ 13 h 298"/>
                <a:gd name="T10" fmla="*/ 13 w 308"/>
                <a:gd name="T11" fmla="*/ 0 h 298"/>
                <a:gd name="T12" fmla="*/ 294 w 308"/>
                <a:gd name="T13" fmla="*/ 0 h 298"/>
                <a:gd name="T14" fmla="*/ 308 w 308"/>
                <a:gd name="T15" fmla="*/ 13 h 298"/>
                <a:gd name="T16" fmla="*/ 308 w 308"/>
                <a:gd name="T17" fmla="*/ 285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298">
                  <a:moveTo>
                    <a:pt x="308" y="285"/>
                  </a:moveTo>
                  <a:cubicBezTo>
                    <a:pt x="308" y="292"/>
                    <a:pt x="302" y="298"/>
                    <a:pt x="294" y="298"/>
                  </a:cubicBezTo>
                  <a:cubicBezTo>
                    <a:pt x="13" y="298"/>
                    <a:pt x="13" y="298"/>
                    <a:pt x="13" y="298"/>
                  </a:cubicBezTo>
                  <a:cubicBezTo>
                    <a:pt x="6" y="298"/>
                    <a:pt x="0" y="292"/>
                    <a:pt x="0" y="28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2" y="0"/>
                    <a:pt x="308" y="6"/>
                    <a:pt x="308" y="13"/>
                  </a:cubicBezTo>
                  <a:lnTo>
                    <a:pt x="308" y="285"/>
                  </a:lnTo>
                  <a:close/>
                </a:path>
              </a:pathLst>
            </a:custGeom>
            <a:solidFill>
              <a:srgbClr val="F68D9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F68D91"/>
                </a:solidFill>
                <a:latin typeface="iCiel Cadena"/>
              </a:endParaRPr>
            </a:p>
          </p:txBody>
        </p:sp>
        <p:sp>
          <p:nvSpPr>
            <p:cNvPr id="39" name="Freeform 19">
              <a:extLst>
                <a:ext uri="{FF2B5EF4-FFF2-40B4-BE49-F238E27FC236}">
                  <a16:creationId xmlns:a16="http://schemas.microsoft.com/office/drawing/2014/main" id="{C8195DB7-3FEF-40C7-B7F8-C0BD1ADFD77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0088" y="1584325"/>
              <a:ext cx="817562" cy="790575"/>
            </a:xfrm>
            <a:custGeom>
              <a:avLst/>
              <a:gdLst>
                <a:gd name="T0" fmla="*/ 308 w 308"/>
                <a:gd name="T1" fmla="*/ 285 h 298"/>
                <a:gd name="T2" fmla="*/ 295 w 308"/>
                <a:gd name="T3" fmla="*/ 298 h 298"/>
                <a:gd name="T4" fmla="*/ 14 w 308"/>
                <a:gd name="T5" fmla="*/ 298 h 298"/>
                <a:gd name="T6" fmla="*/ 0 w 308"/>
                <a:gd name="T7" fmla="*/ 285 h 298"/>
                <a:gd name="T8" fmla="*/ 0 w 308"/>
                <a:gd name="T9" fmla="*/ 14 h 298"/>
                <a:gd name="T10" fmla="*/ 14 w 308"/>
                <a:gd name="T11" fmla="*/ 0 h 298"/>
                <a:gd name="T12" fmla="*/ 295 w 308"/>
                <a:gd name="T13" fmla="*/ 0 h 298"/>
                <a:gd name="T14" fmla="*/ 308 w 308"/>
                <a:gd name="T15" fmla="*/ 14 h 298"/>
                <a:gd name="T16" fmla="*/ 308 w 308"/>
                <a:gd name="T17" fmla="*/ 285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298">
                  <a:moveTo>
                    <a:pt x="308" y="285"/>
                  </a:moveTo>
                  <a:cubicBezTo>
                    <a:pt x="308" y="292"/>
                    <a:pt x="302" y="298"/>
                    <a:pt x="29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7" y="298"/>
                    <a:pt x="0" y="292"/>
                    <a:pt x="0" y="28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7" y="0"/>
                    <a:pt x="14" y="0"/>
                  </a:cubicBezTo>
                  <a:cubicBezTo>
                    <a:pt x="295" y="0"/>
                    <a:pt x="295" y="0"/>
                    <a:pt x="295" y="0"/>
                  </a:cubicBezTo>
                  <a:cubicBezTo>
                    <a:pt x="302" y="0"/>
                    <a:pt x="308" y="6"/>
                    <a:pt x="308" y="14"/>
                  </a:cubicBezTo>
                  <a:lnTo>
                    <a:pt x="308" y="285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40" name="Freeform 20">
              <a:extLst>
                <a:ext uri="{FF2B5EF4-FFF2-40B4-BE49-F238E27FC236}">
                  <a16:creationId xmlns:a16="http://schemas.microsoft.com/office/drawing/2014/main" id="{446FF0C3-3437-4D5D-BA15-872119D4E111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3150" y="4614863"/>
              <a:ext cx="382587" cy="379413"/>
            </a:xfrm>
            <a:custGeom>
              <a:avLst/>
              <a:gdLst>
                <a:gd name="T0" fmla="*/ 144 w 144"/>
                <a:gd name="T1" fmla="*/ 136 h 143"/>
                <a:gd name="T2" fmla="*/ 137 w 144"/>
                <a:gd name="T3" fmla="*/ 143 h 143"/>
                <a:gd name="T4" fmla="*/ 6 w 144"/>
                <a:gd name="T5" fmla="*/ 143 h 143"/>
                <a:gd name="T6" fmla="*/ 0 w 144"/>
                <a:gd name="T7" fmla="*/ 136 h 143"/>
                <a:gd name="T8" fmla="*/ 0 w 144"/>
                <a:gd name="T9" fmla="*/ 6 h 143"/>
                <a:gd name="T10" fmla="*/ 6 w 144"/>
                <a:gd name="T11" fmla="*/ 0 h 143"/>
                <a:gd name="T12" fmla="*/ 137 w 144"/>
                <a:gd name="T13" fmla="*/ 0 h 143"/>
                <a:gd name="T14" fmla="*/ 144 w 144"/>
                <a:gd name="T15" fmla="*/ 6 h 143"/>
                <a:gd name="T16" fmla="*/ 144 w 144"/>
                <a:gd name="T17" fmla="*/ 136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3">
                  <a:moveTo>
                    <a:pt x="144" y="136"/>
                  </a:moveTo>
                  <a:cubicBezTo>
                    <a:pt x="144" y="140"/>
                    <a:pt x="141" y="143"/>
                    <a:pt x="137" y="143"/>
                  </a:cubicBezTo>
                  <a:cubicBezTo>
                    <a:pt x="6" y="143"/>
                    <a:pt x="6" y="143"/>
                    <a:pt x="6" y="143"/>
                  </a:cubicBezTo>
                  <a:cubicBezTo>
                    <a:pt x="3" y="143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0"/>
                    <a:pt x="144" y="3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F68D9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F68D91"/>
                </a:solidFill>
                <a:latin typeface="iCiel Cadena"/>
              </a:endParaRPr>
            </a:p>
          </p:txBody>
        </p:sp>
        <p:sp>
          <p:nvSpPr>
            <p:cNvPr id="41" name="Freeform 21">
              <a:extLst>
                <a:ext uri="{FF2B5EF4-FFF2-40B4-BE49-F238E27FC236}">
                  <a16:creationId xmlns:a16="http://schemas.microsoft.com/office/drawing/2014/main" id="{88FAF475-E03B-445A-83A7-A0168B7A292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6525" y="5483225"/>
              <a:ext cx="382587" cy="379413"/>
            </a:xfrm>
            <a:custGeom>
              <a:avLst/>
              <a:gdLst>
                <a:gd name="T0" fmla="*/ 144 w 144"/>
                <a:gd name="T1" fmla="*/ 137 h 143"/>
                <a:gd name="T2" fmla="*/ 137 w 144"/>
                <a:gd name="T3" fmla="*/ 143 h 143"/>
                <a:gd name="T4" fmla="*/ 6 w 144"/>
                <a:gd name="T5" fmla="*/ 143 h 143"/>
                <a:gd name="T6" fmla="*/ 0 w 144"/>
                <a:gd name="T7" fmla="*/ 137 h 143"/>
                <a:gd name="T8" fmla="*/ 0 w 144"/>
                <a:gd name="T9" fmla="*/ 6 h 143"/>
                <a:gd name="T10" fmla="*/ 6 w 144"/>
                <a:gd name="T11" fmla="*/ 0 h 143"/>
                <a:gd name="T12" fmla="*/ 137 w 144"/>
                <a:gd name="T13" fmla="*/ 0 h 143"/>
                <a:gd name="T14" fmla="*/ 144 w 144"/>
                <a:gd name="T15" fmla="*/ 6 h 143"/>
                <a:gd name="T16" fmla="*/ 144 w 144"/>
                <a:gd name="T17" fmla="*/ 137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3">
                  <a:moveTo>
                    <a:pt x="144" y="137"/>
                  </a:moveTo>
                  <a:cubicBezTo>
                    <a:pt x="144" y="140"/>
                    <a:pt x="141" y="143"/>
                    <a:pt x="137" y="143"/>
                  </a:cubicBezTo>
                  <a:cubicBezTo>
                    <a:pt x="6" y="143"/>
                    <a:pt x="6" y="143"/>
                    <a:pt x="6" y="143"/>
                  </a:cubicBezTo>
                  <a:cubicBezTo>
                    <a:pt x="3" y="143"/>
                    <a:pt x="0" y="140"/>
                    <a:pt x="0" y="13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0"/>
                    <a:pt x="144" y="3"/>
                    <a:pt x="144" y="6"/>
                  </a:cubicBezTo>
                  <a:lnTo>
                    <a:pt x="144" y="137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42" name="Freeform 22">
              <a:extLst>
                <a:ext uri="{FF2B5EF4-FFF2-40B4-BE49-F238E27FC236}">
                  <a16:creationId xmlns:a16="http://schemas.microsoft.com/office/drawing/2014/main" id="{1865E573-CDAB-4975-958D-52B077E338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4663" y="5929313"/>
              <a:ext cx="722312" cy="379413"/>
            </a:xfrm>
            <a:custGeom>
              <a:avLst/>
              <a:gdLst>
                <a:gd name="T0" fmla="*/ 272 w 272"/>
                <a:gd name="T1" fmla="*/ 137 h 143"/>
                <a:gd name="T2" fmla="*/ 260 w 272"/>
                <a:gd name="T3" fmla="*/ 143 h 143"/>
                <a:gd name="T4" fmla="*/ 12 w 272"/>
                <a:gd name="T5" fmla="*/ 143 h 143"/>
                <a:gd name="T6" fmla="*/ 0 w 272"/>
                <a:gd name="T7" fmla="*/ 137 h 143"/>
                <a:gd name="T8" fmla="*/ 0 w 272"/>
                <a:gd name="T9" fmla="*/ 7 h 143"/>
                <a:gd name="T10" fmla="*/ 12 w 272"/>
                <a:gd name="T11" fmla="*/ 0 h 143"/>
                <a:gd name="T12" fmla="*/ 260 w 272"/>
                <a:gd name="T13" fmla="*/ 0 h 143"/>
                <a:gd name="T14" fmla="*/ 272 w 272"/>
                <a:gd name="T15" fmla="*/ 7 h 143"/>
                <a:gd name="T16" fmla="*/ 272 w 272"/>
                <a:gd name="T17" fmla="*/ 137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2" h="143">
                  <a:moveTo>
                    <a:pt x="272" y="137"/>
                  </a:moveTo>
                  <a:cubicBezTo>
                    <a:pt x="272" y="140"/>
                    <a:pt x="266" y="143"/>
                    <a:pt x="260" y="143"/>
                  </a:cubicBezTo>
                  <a:cubicBezTo>
                    <a:pt x="12" y="143"/>
                    <a:pt x="12" y="143"/>
                    <a:pt x="12" y="143"/>
                  </a:cubicBezTo>
                  <a:cubicBezTo>
                    <a:pt x="5" y="143"/>
                    <a:pt x="0" y="140"/>
                    <a:pt x="0" y="13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5" y="0"/>
                    <a:pt x="12" y="0"/>
                  </a:cubicBezTo>
                  <a:cubicBezTo>
                    <a:pt x="260" y="0"/>
                    <a:pt x="260" y="0"/>
                    <a:pt x="260" y="0"/>
                  </a:cubicBezTo>
                  <a:cubicBezTo>
                    <a:pt x="266" y="0"/>
                    <a:pt x="272" y="3"/>
                    <a:pt x="272" y="7"/>
                  </a:cubicBezTo>
                  <a:lnTo>
                    <a:pt x="272" y="137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43" name="Freeform 23">
              <a:extLst>
                <a:ext uri="{FF2B5EF4-FFF2-40B4-BE49-F238E27FC236}">
                  <a16:creationId xmlns:a16="http://schemas.microsoft.com/office/drawing/2014/main" id="{4A985ED5-8112-404F-BB55-1F9E159066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0338" y="5026025"/>
              <a:ext cx="817562" cy="377825"/>
            </a:xfrm>
            <a:custGeom>
              <a:avLst/>
              <a:gdLst>
                <a:gd name="T0" fmla="*/ 308 w 308"/>
                <a:gd name="T1" fmla="*/ 136 h 142"/>
                <a:gd name="T2" fmla="*/ 295 w 308"/>
                <a:gd name="T3" fmla="*/ 142 h 142"/>
                <a:gd name="T4" fmla="*/ 14 w 308"/>
                <a:gd name="T5" fmla="*/ 142 h 142"/>
                <a:gd name="T6" fmla="*/ 0 w 308"/>
                <a:gd name="T7" fmla="*/ 136 h 142"/>
                <a:gd name="T8" fmla="*/ 0 w 308"/>
                <a:gd name="T9" fmla="*/ 6 h 142"/>
                <a:gd name="T10" fmla="*/ 14 w 308"/>
                <a:gd name="T11" fmla="*/ 0 h 142"/>
                <a:gd name="T12" fmla="*/ 295 w 308"/>
                <a:gd name="T13" fmla="*/ 0 h 142"/>
                <a:gd name="T14" fmla="*/ 308 w 308"/>
                <a:gd name="T15" fmla="*/ 6 h 142"/>
                <a:gd name="T16" fmla="*/ 308 w 308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142">
                  <a:moveTo>
                    <a:pt x="308" y="136"/>
                  </a:moveTo>
                  <a:cubicBezTo>
                    <a:pt x="308" y="140"/>
                    <a:pt x="302" y="142"/>
                    <a:pt x="295" y="142"/>
                  </a:cubicBezTo>
                  <a:cubicBezTo>
                    <a:pt x="14" y="142"/>
                    <a:pt x="14" y="142"/>
                    <a:pt x="14" y="142"/>
                  </a:cubicBezTo>
                  <a:cubicBezTo>
                    <a:pt x="6" y="142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6" y="0"/>
                    <a:pt x="14" y="0"/>
                  </a:cubicBezTo>
                  <a:cubicBezTo>
                    <a:pt x="295" y="0"/>
                    <a:pt x="295" y="0"/>
                    <a:pt x="295" y="0"/>
                  </a:cubicBezTo>
                  <a:cubicBezTo>
                    <a:pt x="302" y="0"/>
                    <a:pt x="308" y="3"/>
                    <a:pt x="308" y="6"/>
                  </a:cubicBezTo>
                  <a:lnTo>
                    <a:pt x="308" y="136"/>
                  </a:lnTo>
                  <a:close/>
                </a:path>
              </a:pathLst>
            </a:custGeom>
            <a:solidFill>
              <a:srgbClr val="F68D9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44" name="Freeform 24">
              <a:extLst>
                <a:ext uri="{FF2B5EF4-FFF2-40B4-BE49-F238E27FC236}">
                  <a16:creationId xmlns:a16="http://schemas.microsoft.com/office/drawing/2014/main" id="{B9B4BA42-CEFC-477D-AAD1-92B56619B10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0338" y="1122363"/>
              <a:ext cx="817562" cy="379413"/>
            </a:xfrm>
            <a:custGeom>
              <a:avLst/>
              <a:gdLst>
                <a:gd name="T0" fmla="*/ 308 w 308"/>
                <a:gd name="T1" fmla="*/ 136 h 143"/>
                <a:gd name="T2" fmla="*/ 295 w 308"/>
                <a:gd name="T3" fmla="*/ 143 h 143"/>
                <a:gd name="T4" fmla="*/ 14 w 308"/>
                <a:gd name="T5" fmla="*/ 143 h 143"/>
                <a:gd name="T6" fmla="*/ 0 w 308"/>
                <a:gd name="T7" fmla="*/ 136 h 143"/>
                <a:gd name="T8" fmla="*/ 0 w 308"/>
                <a:gd name="T9" fmla="*/ 6 h 143"/>
                <a:gd name="T10" fmla="*/ 14 w 308"/>
                <a:gd name="T11" fmla="*/ 0 h 143"/>
                <a:gd name="T12" fmla="*/ 295 w 308"/>
                <a:gd name="T13" fmla="*/ 0 h 143"/>
                <a:gd name="T14" fmla="*/ 308 w 308"/>
                <a:gd name="T15" fmla="*/ 6 h 143"/>
                <a:gd name="T16" fmla="*/ 308 w 308"/>
                <a:gd name="T17" fmla="*/ 136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143">
                  <a:moveTo>
                    <a:pt x="308" y="136"/>
                  </a:moveTo>
                  <a:cubicBezTo>
                    <a:pt x="308" y="140"/>
                    <a:pt x="302" y="143"/>
                    <a:pt x="295" y="143"/>
                  </a:cubicBezTo>
                  <a:cubicBezTo>
                    <a:pt x="14" y="143"/>
                    <a:pt x="14" y="143"/>
                    <a:pt x="14" y="143"/>
                  </a:cubicBezTo>
                  <a:cubicBezTo>
                    <a:pt x="6" y="143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6" y="0"/>
                    <a:pt x="14" y="0"/>
                  </a:cubicBezTo>
                  <a:cubicBezTo>
                    <a:pt x="295" y="0"/>
                    <a:pt x="295" y="0"/>
                    <a:pt x="295" y="0"/>
                  </a:cubicBezTo>
                  <a:cubicBezTo>
                    <a:pt x="302" y="0"/>
                    <a:pt x="308" y="3"/>
                    <a:pt x="308" y="6"/>
                  </a:cubicBezTo>
                  <a:lnTo>
                    <a:pt x="308" y="136"/>
                  </a:lnTo>
                  <a:close/>
                </a:path>
              </a:pathLst>
            </a:custGeom>
            <a:solidFill>
              <a:srgbClr val="F68D9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45" name="Freeform 25">
              <a:extLst>
                <a:ext uri="{FF2B5EF4-FFF2-40B4-BE49-F238E27FC236}">
                  <a16:creationId xmlns:a16="http://schemas.microsoft.com/office/drawing/2014/main" id="{2CE17DD6-3BBA-4441-B1E5-054F5B8A9A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8388" y="4181475"/>
              <a:ext cx="815975" cy="377825"/>
            </a:xfrm>
            <a:custGeom>
              <a:avLst/>
              <a:gdLst>
                <a:gd name="T0" fmla="*/ 308 w 308"/>
                <a:gd name="T1" fmla="*/ 136 h 142"/>
                <a:gd name="T2" fmla="*/ 294 w 308"/>
                <a:gd name="T3" fmla="*/ 142 h 142"/>
                <a:gd name="T4" fmla="*/ 14 w 308"/>
                <a:gd name="T5" fmla="*/ 142 h 142"/>
                <a:gd name="T6" fmla="*/ 0 w 308"/>
                <a:gd name="T7" fmla="*/ 136 h 142"/>
                <a:gd name="T8" fmla="*/ 0 w 308"/>
                <a:gd name="T9" fmla="*/ 6 h 142"/>
                <a:gd name="T10" fmla="*/ 14 w 308"/>
                <a:gd name="T11" fmla="*/ 0 h 142"/>
                <a:gd name="T12" fmla="*/ 294 w 308"/>
                <a:gd name="T13" fmla="*/ 0 h 142"/>
                <a:gd name="T14" fmla="*/ 308 w 308"/>
                <a:gd name="T15" fmla="*/ 6 h 142"/>
                <a:gd name="T16" fmla="*/ 308 w 308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142">
                  <a:moveTo>
                    <a:pt x="308" y="136"/>
                  </a:moveTo>
                  <a:cubicBezTo>
                    <a:pt x="308" y="140"/>
                    <a:pt x="302" y="142"/>
                    <a:pt x="294" y="142"/>
                  </a:cubicBezTo>
                  <a:cubicBezTo>
                    <a:pt x="14" y="142"/>
                    <a:pt x="14" y="142"/>
                    <a:pt x="14" y="142"/>
                  </a:cubicBezTo>
                  <a:cubicBezTo>
                    <a:pt x="6" y="142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6" y="0"/>
                    <a:pt x="14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2" y="0"/>
                    <a:pt x="308" y="3"/>
                    <a:pt x="308" y="6"/>
                  </a:cubicBezTo>
                  <a:lnTo>
                    <a:pt x="308" y="136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46" name="Freeform 26">
              <a:extLst>
                <a:ext uri="{FF2B5EF4-FFF2-40B4-BE49-F238E27FC236}">
                  <a16:creationId xmlns:a16="http://schemas.microsoft.com/office/drawing/2014/main" id="{E9B3D340-EC01-4036-B03B-4703C1ED7BA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8388" y="3733800"/>
              <a:ext cx="815975" cy="379413"/>
            </a:xfrm>
            <a:custGeom>
              <a:avLst/>
              <a:gdLst>
                <a:gd name="T0" fmla="*/ 308 w 308"/>
                <a:gd name="T1" fmla="*/ 136 h 143"/>
                <a:gd name="T2" fmla="*/ 294 w 308"/>
                <a:gd name="T3" fmla="*/ 143 h 143"/>
                <a:gd name="T4" fmla="*/ 14 w 308"/>
                <a:gd name="T5" fmla="*/ 143 h 143"/>
                <a:gd name="T6" fmla="*/ 0 w 308"/>
                <a:gd name="T7" fmla="*/ 136 h 143"/>
                <a:gd name="T8" fmla="*/ 0 w 308"/>
                <a:gd name="T9" fmla="*/ 6 h 143"/>
                <a:gd name="T10" fmla="*/ 14 w 308"/>
                <a:gd name="T11" fmla="*/ 0 h 143"/>
                <a:gd name="T12" fmla="*/ 294 w 308"/>
                <a:gd name="T13" fmla="*/ 0 h 143"/>
                <a:gd name="T14" fmla="*/ 308 w 308"/>
                <a:gd name="T15" fmla="*/ 6 h 143"/>
                <a:gd name="T16" fmla="*/ 308 w 308"/>
                <a:gd name="T17" fmla="*/ 136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143">
                  <a:moveTo>
                    <a:pt x="308" y="136"/>
                  </a:moveTo>
                  <a:cubicBezTo>
                    <a:pt x="308" y="140"/>
                    <a:pt x="302" y="143"/>
                    <a:pt x="294" y="143"/>
                  </a:cubicBezTo>
                  <a:cubicBezTo>
                    <a:pt x="14" y="143"/>
                    <a:pt x="14" y="143"/>
                    <a:pt x="14" y="143"/>
                  </a:cubicBezTo>
                  <a:cubicBezTo>
                    <a:pt x="6" y="143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6" y="0"/>
                    <a:pt x="14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2" y="0"/>
                    <a:pt x="308" y="3"/>
                    <a:pt x="308" y="6"/>
                  </a:cubicBezTo>
                  <a:lnTo>
                    <a:pt x="308" y="136"/>
                  </a:lnTo>
                  <a:close/>
                </a:path>
              </a:pathLst>
            </a:custGeom>
            <a:solidFill>
              <a:srgbClr val="F68D9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47" name="Freeform 27">
              <a:extLst>
                <a:ext uri="{FF2B5EF4-FFF2-40B4-BE49-F238E27FC236}">
                  <a16:creationId xmlns:a16="http://schemas.microsoft.com/office/drawing/2014/main" id="{F2B8D980-9442-4FCB-BD10-185D1A79EAF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0088" y="3268663"/>
              <a:ext cx="817562" cy="377825"/>
            </a:xfrm>
            <a:custGeom>
              <a:avLst/>
              <a:gdLst>
                <a:gd name="T0" fmla="*/ 308 w 308"/>
                <a:gd name="T1" fmla="*/ 136 h 142"/>
                <a:gd name="T2" fmla="*/ 295 w 308"/>
                <a:gd name="T3" fmla="*/ 142 h 142"/>
                <a:gd name="T4" fmla="*/ 14 w 308"/>
                <a:gd name="T5" fmla="*/ 142 h 142"/>
                <a:gd name="T6" fmla="*/ 0 w 308"/>
                <a:gd name="T7" fmla="*/ 136 h 142"/>
                <a:gd name="T8" fmla="*/ 0 w 308"/>
                <a:gd name="T9" fmla="*/ 6 h 142"/>
                <a:gd name="T10" fmla="*/ 14 w 308"/>
                <a:gd name="T11" fmla="*/ 0 h 142"/>
                <a:gd name="T12" fmla="*/ 295 w 308"/>
                <a:gd name="T13" fmla="*/ 0 h 142"/>
                <a:gd name="T14" fmla="*/ 308 w 308"/>
                <a:gd name="T15" fmla="*/ 6 h 142"/>
                <a:gd name="T16" fmla="*/ 308 w 308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142">
                  <a:moveTo>
                    <a:pt x="308" y="136"/>
                  </a:moveTo>
                  <a:cubicBezTo>
                    <a:pt x="308" y="140"/>
                    <a:pt x="302" y="142"/>
                    <a:pt x="295" y="142"/>
                  </a:cubicBezTo>
                  <a:cubicBezTo>
                    <a:pt x="14" y="142"/>
                    <a:pt x="14" y="142"/>
                    <a:pt x="14" y="142"/>
                  </a:cubicBezTo>
                  <a:cubicBezTo>
                    <a:pt x="7" y="142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7" y="0"/>
                    <a:pt x="14" y="0"/>
                  </a:cubicBezTo>
                  <a:cubicBezTo>
                    <a:pt x="295" y="0"/>
                    <a:pt x="295" y="0"/>
                    <a:pt x="295" y="0"/>
                  </a:cubicBezTo>
                  <a:cubicBezTo>
                    <a:pt x="302" y="0"/>
                    <a:pt x="308" y="3"/>
                    <a:pt x="308" y="6"/>
                  </a:cubicBezTo>
                  <a:lnTo>
                    <a:pt x="308" y="136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48" name="Freeform 28">
              <a:extLst>
                <a:ext uri="{FF2B5EF4-FFF2-40B4-BE49-F238E27FC236}">
                  <a16:creationId xmlns:a16="http://schemas.microsoft.com/office/drawing/2014/main" id="{85911E16-34EC-4BE8-A277-08F4B1A67DE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4150" y="3733800"/>
              <a:ext cx="817562" cy="379413"/>
            </a:xfrm>
            <a:custGeom>
              <a:avLst/>
              <a:gdLst>
                <a:gd name="T0" fmla="*/ 308 w 308"/>
                <a:gd name="T1" fmla="*/ 136 h 143"/>
                <a:gd name="T2" fmla="*/ 294 w 308"/>
                <a:gd name="T3" fmla="*/ 143 h 143"/>
                <a:gd name="T4" fmla="*/ 13 w 308"/>
                <a:gd name="T5" fmla="*/ 143 h 143"/>
                <a:gd name="T6" fmla="*/ 0 w 308"/>
                <a:gd name="T7" fmla="*/ 136 h 143"/>
                <a:gd name="T8" fmla="*/ 0 w 308"/>
                <a:gd name="T9" fmla="*/ 6 h 143"/>
                <a:gd name="T10" fmla="*/ 13 w 308"/>
                <a:gd name="T11" fmla="*/ 0 h 143"/>
                <a:gd name="T12" fmla="*/ 294 w 308"/>
                <a:gd name="T13" fmla="*/ 0 h 143"/>
                <a:gd name="T14" fmla="*/ 308 w 308"/>
                <a:gd name="T15" fmla="*/ 6 h 143"/>
                <a:gd name="T16" fmla="*/ 308 w 308"/>
                <a:gd name="T17" fmla="*/ 136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143">
                  <a:moveTo>
                    <a:pt x="308" y="136"/>
                  </a:moveTo>
                  <a:cubicBezTo>
                    <a:pt x="308" y="140"/>
                    <a:pt x="302" y="143"/>
                    <a:pt x="294" y="143"/>
                  </a:cubicBezTo>
                  <a:cubicBezTo>
                    <a:pt x="13" y="143"/>
                    <a:pt x="13" y="143"/>
                    <a:pt x="13" y="143"/>
                  </a:cubicBezTo>
                  <a:cubicBezTo>
                    <a:pt x="6" y="143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6" y="0"/>
                    <a:pt x="13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2" y="0"/>
                    <a:pt x="308" y="3"/>
                    <a:pt x="308" y="6"/>
                  </a:cubicBezTo>
                  <a:lnTo>
                    <a:pt x="308" y="136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49" name="Freeform 29">
              <a:extLst>
                <a:ext uri="{FF2B5EF4-FFF2-40B4-BE49-F238E27FC236}">
                  <a16:creationId xmlns:a16="http://schemas.microsoft.com/office/drawing/2014/main" id="{4F1A3DF0-A097-4B67-968F-B60672337A6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9375" y="5483225"/>
              <a:ext cx="379412" cy="379413"/>
            </a:xfrm>
            <a:custGeom>
              <a:avLst/>
              <a:gdLst>
                <a:gd name="T0" fmla="*/ 143 w 143"/>
                <a:gd name="T1" fmla="*/ 137 h 143"/>
                <a:gd name="T2" fmla="*/ 137 w 143"/>
                <a:gd name="T3" fmla="*/ 143 h 143"/>
                <a:gd name="T4" fmla="*/ 6 w 143"/>
                <a:gd name="T5" fmla="*/ 143 h 143"/>
                <a:gd name="T6" fmla="*/ 0 w 143"/>
                <a:gd name="T7" fmla="*/ 137 h 143"/>
                <a:gd name="T8" fmla="*/ 0 w 143"/>
                <a:gd name="T9" fmla="*/ 6 h 143"/>
                <a:gd name="T10" fmla="*/ 6 w 143"/>
                <a:gd name="T11" fmla="*/ 0 h 143"/>
                <a:gd name="T12" fmla="*/ 137 w 143"/>
                <a:gd name="T13" fmla="*/ 0 h 143"/>
                <a:gd name="T14" fmla="*/ 143 w 143"/>
                <a:gd name="T15" fmla="*/ 6 h 143"/>
                <a:gd name="T16" fmla="*/ 143 w 143"/>
                <a:gd name="T17" fmla="*/ 137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" h="143">
                  <a:moveTo>
                    <a:pt x="143" y="137"/>
                  </a:moveTo>
                  <a:cubicBezTo>
                    <a:pt x="143" y="140"/>
                    <a:pt x="141" y="143"/>
                    <a:pt x="137" y="143"/>
                  </a:cubicBezTo>
                  <a:cubicBezTo>
                    <a:pt x="6" y="143"/>
                    <a:pt x="6" y="143"/>
                    <a:pt x="6" y="143"/>
                  </a:cubicBezTo>
                  <a:cubicBezTo>
                    <a:pt x="2" y="143"/>
                    <a:pt x="0" y="140"/>
                    <a:pt x="0" y="13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0"/>
                    <a:pt x="143" y="3"/>
                    <a:pt x="143" y="6"/>
                  </a:cubicBezTo>
                  <a:lnTo>
                    <a:pt x="143" y="137"/>
                  </a:lnTo>
                  <a:close/>
                </a:path>
              </a:pathLst>
            </a:custGeom>
            <a:solidFill>
              <a:srgbClr val="F68D9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F68D91"/>
                </a:solidFill>
                <a:latin typeface="iCiel Cadena"/>
              </a:endParaRPr>
            </a:p>
          </p:txBody>
        </p:sp>
        <p:sp>
          <p:nvSpPr>
            <p:cNvPr id="50" name="Freeform 30">
              <a:extLst>
                <a:ext uri="{FF2B5EF4-FFF2-40B4-BE49-F238E27FC236}">
                  <a16:creationId xmlns:a16="http://schemas.microsoft.com/office/drawing/2014/main" id="{B462CC04-E75E-484C-80CB-C323F951C73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8575" y="4614863"/>
              <a:ext cx="382587" cy="379413"/>
            </a:xfrm>
            <a:custGeom>
              <a:avLst/>
              <a:gdLst>
                <a:gd name="T0" fmla="*/ 144 w 144"/>
                <a:gd name="T1" fmla="*/ 136 h 143"/>
                <a:gd name="T2" fmla="*/ 137 w 144"/>
                <a:gd name="T3" fmla="*/ 143 h 143"/>
                <a:gd name="T4" fmla="*/ 6 w 144"/>
                <a:gd name="T5" fmla="*/ 143 h 143"/>
                <a:gd name="T6" fmla="*/ 0 w 144"/>
                <a:gd name="T7" fmla="*/ 136 h 143"/>
                <a:gd name="T8" fmla="*/ 0 w 144"/>
                <a:gd name="T9" fmla="*/ 6 h 143"/>
                <a:gd name="T10" fmla="*/ 6 w 144"/>
                <a:gd name="T11" fmla="*/ 0 h 143"/>
                <a:gd name="T12" fmla="*/ 137 w 144"/>
                <a:gd name="T13" fmla="*/ 0 h 143"/>
                <a:gd name="T14" fmla="*/ 144 w 144"/>
                <a:gd name="T15" fmla="*/ 6 h 143"/>
                <a:gd name="T16" fmla="*/ 144 w 144"/>
                <a:gd name="T17" fmla="*/ 136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3">
                  <a:moveTo>
                    <a:pt x="144" y="136"/>
                  </a:moveTo>
                  <a:cubicBezTo>
                    <a:pt x="144" y="140"/>
                    <a:pt x="141" y="143"/>
                    <a:pt x="137" y="143"/>
                  </a:cubicBezTo>
                  <a:cubicBezTo>
                    <a:pt x="6" y="143"/>
                    <a:pt x="6" y="143"/>
                    <a:pt x="6" y="143"/>
                  </a:cubicBezTo>
                  <a:cubicBezTo>
                    <a:pt x="3" y="143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0"/>
                    <a:pt x="144" y="3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51" name="Freeform 31">
              <a:extLst>
                <a:ext uri="{FF2B5EF4-FFF2-40B4-BE49-F238E27FC236}">
                  <a16:creationId xmlns:a16="http://schemas.microsoft.com/office/drawing/2014/main" id="{8ED94519-1B51-4A42-B79F-0508C1ACE88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4663" y="4614863"/>
              <a:ext cx="379412" cy="788988"/>
            </a:xfrm>
            <a:custGeom>
              <a:avLst/>
              <a:gdLst>
                <a:gd name="T0" fmla="*/ 143 w 143"/>
                <a:gd name="T1" fmla="*/ 284 h 297"/>
                <a:gd name="T2" fmla="*/ 137 w 143"/>
                <a:gd name="T3" fmla="*/ 297 h 297"/>
                <a:gd name="T4" fmla="*/ 6 w 143"/>
                <a:gd name="T5" fmla="*/ 297 h 297"/>
                <a:gd name="T6" fmla="*/ 0 w 143"/>
                <a:gd name="T7" fmla="*/ 284 h 297"/>
                <a:gd name="T8" fmla="*/ 0 w 143"/>
                <a:gd name="T9" fmla="*/ 13 h 297"/>
                <a:gd name="T10" fmla="*/ 6 w 143"/>
                <a:gd name="T11" fmla="*/ 0 h 297"/>
                <a:gd name="T12" fmla="*/ 137 w 143"/>
                <a:gd name="T13" fmla="*/ 0 h 297"/>
                <a:gd name="T14" fmla="*/ 143 w 143"/>
                <a:gd name="T15" fmla="*/ 13 h 297"/>
                <a:gd name="T16" fmla="*/ 143 w 143"/>
                <a:gd name="T17" fmla="*/ 284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" h="297">
                  <a:moveTo>
                    <a:pt x="143" y="284"/>
                  </a:moveTo>
                  <a:cubicBezTo>
                    <a:pt x="143" y="292"/>
                    <a:pt x="141" y="297"/>
                    <a:pt x="137" y="297"/>
                  </a:cubicBezTo>
                  <a:cubicBezTo>
                    <a:pt x="6" y="297"/>
                    <a:pt x="6" y="297"/>
                    <a:pt x="6" y="297"/>
                  </a:cubicBezTo>
                  <a:cubicBezTo>
                    <a:pt x="2" y="297"/>
                    <a:pt x="0" y="292"/>
                    <a:pt x="0" y="28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2" y="0"/>
                    <a:pt x="6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0"/>
                    <a:pt x="143" y="6"/>
                    <a:pt x="143" y="13"/>
                  </a:cubicBezTo>
                  <a:lnTo>
                    <a:pt x="143" y="284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52" name="Freeform 32">
              <a:extLst>
                <a:ext uri="{FF2B5EF4-FFF2-40B4-BE49-F238E27FC236}">
                  <a16:creationId xmlns:a16="http://schemas.microsoft.com/office/drawing/2014/main" id="{D7A6CF31-BF6F-4671-9FAA-721289DFA42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2138" y="4184650"/>
              <a:ext cx="382587" cy="788988"/>
            </a:xfrm>
            <a:custGeom>
              <a:avLst/>
              <a:gdLst>
                <a:gd name="T0" fmla="*/ 144 w 144"/>
                <a:gd name="T1" fmla="*/ 284 h 297"/>
                <a:gd name="T2" fmla="*/ 137 w 144"/>
                <a:gd name="T3" fmla="*/ 297 h 297"/>
                <a:gd name="T4" fmla="*/ 6 w 144"/>
                <a:gd name="T5" fmla="*/ 297 h 297"/>
                <a:gd name="T6" fmla="*/ 0 w 144"/>
                <a:gd name="T7" fmla="*/ 284 h 297"/>
                <a:gd name="T8" fmla="*/ 0 w 144"/>
                <a:gd name="T9" fmla="*/ 13 h 297"/>
                <a:gd name="T10" fmla="*/ 6 w 144"/>
                <a:gd name="T11" fmla="*/ 0 h 297"/>
                <a:gd name="T12" fmla="*/ 137 w 144"/>
                <a:gd name="T13" fmla="*/ 0 h 297"/>
                <a:gd name="T14" fmla="*/ 144 w 144"/>
                <a:gd name="T15" fmla="*/ 13 h 297"/>
                <a:gd name="T16" fmla="*/ 144 w 144"/>
                <a:gd name="T17" fmla="*/ 284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297">
                  <a:moveTo>
                    <a:pt x="144" y="284"/>
                  </a:moveTo>
                  <a:cubicBezTo>
                    <a:pt x="144" y="291"/>
                    <a:pt x="141" y="297"/>
                    <a:pt x="137" y="297"/>
                  </a:cubicBezTo>
                  <a:cubicBezTo>
                    <a:pt x="6" y="297"/>
                    <a:pt x="6" y="297"/>
                    <a:pt x="6" y="297"/>
                  </a:cubicBezTo>
                  <a:cubicBezTo>
                    <a:pt x="3" y="297"/>
                    <a:pt x="0" y="291"/>
                    <a:pt x="0" y="28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3" y="0"/>
                    <a:pt x="6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0"/>
                    <a:pt x="144" y="6"/>
                    <a:pt x="144" y="13"/>
                  </a:cubicBezTo>
                  <a:lnTo>
                    <a:pt x="144" y="284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53" name="Freeform 33">
              <a:extLst>
                <a:ext uri="{FF2B5EF4-FFF2-40B4-BE49-F238E27FC236}">
                  <a16:creationId xmlns:a16="http://schemas.microsoft.com/office/drawing/2014/main" id="{4DA6197D-968E-4547-B4DD-9D32DA530C8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4325" y="3697288"/>
              <a:ext cx="381000" cy="379413"/>
            </a:xfrm>
            <a:custGeom>
              <a:avLst/>
              <a:gdLst>
                <a:gd name="T0" fmla="*/ 144 w 144"/>
                <a:gd name="T1" fmla="*/ 137 h 143"/>
                <a:gd name="T2" fmla="*/ 138 w 144"/>
                <a:gd name="T3" fmla="*/ 143 h 143"/>
                <a:gd name="T4" fmla="*/ 7 w 144"/>
                <a:gd name="T5" fmla="*/ 143 h 143"/>
                <a:gd name="T6" fmla="*/ 0 w 144"/>
                <a:gd name="T7" fmla="*/ 137 h 143"/>
                <a:gd name="T8" fmla="*/ 0 w 144"/>
                <a:gd name="T9" fmla="*/ 7 h 143"/>
                <a:gd name="T10" fmla="*/ 7 w 144"/>
                <a:gd name="T11" fmla="*/ 0 h 143"/>
                <a:gd name="T12" fmla="*/ 138 w 144"/>
                <a:gd name="T13" fmla="*/ 0 h 143"/>
                <a:gd name="T14" fmla="*/ 144 w 144"/>
                <a:gd name="T15" fmla="*/ 7 h 143"/>
                <a:gd name="T16" fmla="*/ 144 w 144"/>
                <a:gd name="T17" fmla="*/ 137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3">
                  <a:moveTo>
                    <a:pt x="144" y="137"/>
                  </a:moveTo>
                  <a:cubicBezTo>
                    <a:pt x="144" y="140"/>
                    <a:pt x="141" y="143"/>
                    <a:pt x="138" y="143"/>
                  </a:cubicBezTo>
                  <a:cubicBezTo>
                    <a:pt x="7" y="143"/>
                    <a:pt x="7" y="143"/>
                    <a:pt x="7" y="143"/>
                  </a:cubicBezTo>
                  <a:cubicBezTo>
                    <a:pt x="3" y="143"/>
                    <a:pt x="0" y="140"/>
                    <a:pt x="0" y="13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3"/>
                    <a:pt x="144" y="7"/>
                  </a:cubicBezTo>
                  <a:lnTo>
                    <a:pt x="144" y="137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54" name="Freeform 34">
              <a:extLst>
                <a:ext uri="{FF2B5EF4-FFF2-40B4-BE49-F238E27FC236}">
                  <a16:creationId xmlns:a16="http://schemas.microsoft.com/office/drawing/2014/main" id="{D3C9F0CA-4BAA-47B4-BA79-3D34FDDB309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9375" y="4181475"/>
              <a:ext cx="379412" cy="377825"/>
            </a:xfrm>
            <a:custGeom>
              <a:avLst/>
              <a:gdLst>
                <a:gd name="T0" fmla="*/ 143 w 143"/>
                <a:gd name="T1" fmla="*/ 136 h 142"/>
                <a:gd name="T2" fmla="*/ 137 w 143"/>
                <a:gd name="T3" fmla="*/ 142 h 142"/>
                <a:gd name="T4" fmla="*/ 6 w 143"/>
                <a:gd name="T5" fmla="*/ 142 h 142"/>
                <a:gd name="T6" fmla="*/ 0 w 143"/>
                <a:gd name="T7" fmla="*/ 136 h 142"/>
                <a:gd name="T8" fmla="*/ 0 w 143"/>
                <a:gd name="T9" fmla="*/ 6 h 142"/>
                <a:gd name="T10" fmla="*/ 6 w 143"/>
                <a:gd name="T11" fmla="*/ 0 h 142"/>
                <a:gd name="T12" fmla="*/ 137 w 143"/>
                <a:gd name="T13" fmla="*/ 0 h 142"/>
                <a:gd name="T14" fmla="*/ 143 w 143"/>
                <a:gd name="T15" fmla="*/ 6 h 142"/>
                <a:gd name="T16" fmla="*/ 143 w 143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" h="142">
                  <a:moveTo>
                    <a:pt x="143" y="136"/>
                  </a:moveTo>
                  <a:cubicBezTo>
                    <a:pt x="143" y="140"/>
                    <a:pt x="141" y="142"/>
                    <a:pt x="137" y="142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2" y="142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0"/>
                    <a:pt x="143" y="3"/>
                    <a:pt x="143" y="6"/>
                  </a:cubicBezTo>
                  <a:lnTo>
                    <a:pt x="143" y="136"/>
                  </a:lnTo>
                  <a:close/>
                </a:path>
              </a:pathLst>
            </a:custGeom>
            <a:solidFill>
              <a:srgbClr val="F68D9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F68D91"/>
                </a:solidFill>
                <a:latin typeface="iCiel Cadena"/>
              </a:endParaRPr>
            </a:p>
          </p:txBody>
        </p:sp>
        <p:sp>
          <p:nvSpPr>
            <p:cNvPr id="55" name="Freeform 35">
              <a:extLst>
                <a:ext uri="{FF2B5EF4-FFF2-40B4-BE49-F238E27FC236}">
                  <a16:creationId xmlns:a16="http://schemas.microsoft.com/office/drawing/2014/main" id="{C0926FC1-276C-4B39-9A3A-523A862341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6325" y="1976438"/>
              <a:ext cx="381000" cy="377825"/>
            </a:xfrm>
            <a:custGeom>
              <a:avLst/>
              <a:gdLst>
                <a:gd name="T0" fmla="*/ 144 w 144"/>
                <a:gd name="T1" fmla="*/ 136 h 142"/>
                <a:gd name="T2" fmla="*/ 138 w 144"/>
                <a:gd name="T3" fmla="*/ 142 h 142"/>
                <a:gd name="T4" fmla="*/ 6 w 144"/>
                <a:gd name="T5" fmla="*/ 142 h 142"/>
                <a:gd name="T6" fmla="*/ 0 w 144"/>
                <a:gd name="T7" fmla="*/ 136 h 142"/>
                <a:gd name="T8" fmla="*/ 0 w 144"/>
                <a:gd name="T9" fmla="*/ 6 h 142"/>
                <a:gd name="T10" fmla="*/ 6 w 144"/>
                <a:gd name="T11" fmla="*/ 0 h 142"/>
                <a:gd name="T12" fmla="*/ 138 w 144"/>
                <a:gd name="T13" fmla="*/ 0 h 142"/>
                <a:gd name="T14" fmla="*/ 144 w 144"/>
                <a:gd name="T15" fmla="*/ 6 h 142"/>
                <a:gd name="T16" fmla="*/ 144 w 144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2">
                  <a:moveTo>
                    <a:pt x="144" y="136"/>
                  </a:moveTo>
                  <a:cubicBezTo>
                    <a:pt x="144" y="139"/>
                    <a:pt x="141" y="142"/>
                    <a:pt x="138" y="142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3" y="142"/>
                    <a:pt x="0" y="139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2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56" name="Freeform 36">
              <a:extLst>
                <a:ext uri="{FF2B5EF4-FFF2-40B4-BE49-F238E27FC236}">
                  <a16:creationId xmlns:a16="http://schemas.microsoft.com/office/drawing/2014/main" id="{26C9039D-D265-4917-95DD-DBE0AED5E30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5425" y="3268663"/>
              <a:ext cx="381000" cy="377825"/>
            </a:xfrm>
            <a:custGeom>
              <a:avLst/>
              <a:gdLst>
                <a:gd name="T0" fmla="*/ 144 w 144"/>
                <a:gd name="T1" fmla="*/ 136 h 142"/>
                <a:gd name="T2" fmla="*/ 138 w 144"/>
                <a:gd name="T3" fmla="*/ 142 h 142"/>
                <a:gd name="T4" fmla="*/ 7 w 144"/>
                <a:gd name="T5" fmla="*/ 142 h 142"/>
                <a:gd name="T6" fmla="*/ 0 w 144"/>
                <a:gd name="T7" fmla="*/ 136 h 142"/>
                <a:gd name="T8" fmla="*/ 0 w 144"/>
                <a:gd name="T9" fmla="*/ 6 h 142"/>
                <a:gd name="T10" fmla="*/ 7 w 144"/>
                <a:gd name="T11" fmla="*/ 0 h 142"/>
                <a:gd name="T12" fmla="*/ 138 w 144"/>
                <a:gd name="T13" fmla="*/ 0 h 142"/>
                <a:gd name="T14" fmla="*/ 144 w 144"/>
                <a:gd name="T15" fmla="*/ 6 h 142"/>
                <a:gd name="T16" fmla="*/ 144 w 144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2">
                  <a:moveTo>
                    <a:pt x="144" y="136"/>
                  </a:moveTo>
                  <a:cubicBezTo>
                    <a:pt x="144" y="140"/>
                    <a:pt x="141" y="142"/>
                    <a:pt x="138" y="142"/>
                  </a:cubicBezTo>
                  <a:cubicBezTo>
                    <a:pt x="7" y="142"/>
                    <a:pt x="7" y="142"/>
                    <a:pt x="7" y="142"/>
                  </a:cubicBezTo>
                  <a:cubicBezTo>
                    <a:pt x="3" y="142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3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57" name="Freeform 37">
              <a:extLst>
                <a:ext uri="{FF2B5EF4-FFF2-40B4-BE49-F238E27FC236}">
                  <a16:creationId xmlns:a16="http://schemas.microsoft.com/office/drawing/2014/main" id="{F51D5F3D-71A7-4CB3-8A2A-62FBC16ECD30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6325" y="3268663"/>
              <a:ext cx="381000" cy="377825"/>
            </a:xfrm>
            <a:custGeom>
              <a:avLst/>
              <a:gdLst>
                <a:gd name="T0" fmla="*/ 144 w 144"/>
                <a:gd name="T1" fmla="*/ 136 h 142"/>
                <a:gd name="T2" fmla="*/ 138 w 144"/>
                <a:gd name="T3" fmla="*/ 142 h 142"/>
                <a:gd name="T4" fmla="*/ 6 w 144"/>
                <a:gd name="T5" fmla="*/ 142 h 142"/>
                <a:gd name="T6" fmla="*/ 0 w 144"/>
                <a:gd name="T7" fmla="*/ 136 h 142"/>
                <a:gd name="T8" fmla="*/ 0 w 144"/>
                <a:gd name="T9" fmla="*/ 6 h 142"/>
                <a:gd name="T10" fmla="*/ 6 w 144"/>
                <a:gd name="T11" fmla="*/ 0 h 142"/>
                <a:gd name="T12" fmla="*/ 138 w 144"/>
                <a:gd name="T13" fmla="*/ 0 h 142"/>
                <a:gd name="T14" fmla="*/ 144 w 144"/>
                <a:gd name="T15" fmla="*/ 6 h 142"/>
                <a:gd name="T16" fmla="*/ 144 w 144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2">
                  <a:moveTo>
                    <a:pt x="144" y="136"/>
                  </a:moveTo>
                  <a:cubicBezTo>
                    <a:pt x="144" y="140"/>
                    <a:pt x="141" y="142"/>
                    <a:pt x="138" y="142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3" y="142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1" y="0"/>
                    <a:pt x="144" y="3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58" name="Freeform 38">
              <a:extLst>
                <a:ext uri="{FF2B5EF4-FFF2-40B4-BE49-F238E27FC236}">
                  <a16:creationId xmlns:a16="http://schemas.microsoft.com/office/drawing/2014/main" id="{463A32C7-479A-4B51-BAB3-AA5F8904332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7738" y="3268663"/>
              <a:ext cx="379412" cy="377825"/>
            </a:xfrm>
            <a:custGeom>
              <a:avLst/>
              <a:gdLst>
                <a:gd name="T0" fmla="*/ 143 w 143"/>
                <a:gd name="T1" fmla="*/ 136 h 142"/>
                <a:gd name="T2" fmla="*/ 137 w 143"/>
                <a:gd name="T3" fmla="*/ 142 h 142"/>
                <a:gd name="T4" fmla="*/ 6 w 143"/>
                <a:gd name="T5" fmla="*/ 142 h 142"/>
                <a:gd name="T6" fmla="*/ 0 w 143"/>
                <a:gd name="T7" fmla="*/ 136 h 142"/>
                <a:gd name="T8" fmla="*/ 0 w 143"/>
                <a:gd name="T9" fmla="*/ 6 h 142"/>
                <a:gd name="T10" fmla="*/ 6 w 143"/>
                <a:gd name="T11" fmla="*/ 0 h 142"/>
                <a:gd name="T12" fmla="*/ 137 w 143"/>
                <a:gd name="T13" fmla="*/ 0 h 142"/>
                <a:gd name="T14" fmla="*/ 143 w 143"/>
                <a:gd name="T15" fmla="*/ 6 h 142"/>
                <a:gd name="T16" fmla="*/ 143 w 143"/>
                <a:gd name="T17" fmla="*/ 13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" h="142">
                  <a:moveTo>
                    <a:pt x="143" y="136"/>
                  </a:moveTo>
                  <a:cubicBezTo>
                    <a:pt x="143" y="140"/>
                    <a:pt x="141" y="142"/>
                    <a:pt x="137" y="142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2" y="142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0"/>
                    <a:pt x="143" y="3"/>
                    <a:pt x="143" y="6"/>
                  </a:cubicBezTo>
                  <a:lnTo>
                    <a:pt x="143" y="136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59" name="Freeform 39">
              <a:extLst>
                <a:ext uri="{FF2B5EF4-FFF2-40B4-BE49-F238E27FC236}">
                  <a16:creationId xmlns:a16="http://schemas.microsoft.com/office/drawing/2014/main" id="{258DD1E4-D60D-4DEF-A219-EB7C38A97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5675" y="3733800"/>
              <a:ext cx="382587" cy="379413"/>
            </a:xfrm>
            <a:custGeom>
              <a:avLst/>
              <a:gdLst>
                <a:gd name="T0" fmla="*/ 144 w 144"/>
                <a:gd name="T1" fmla="*/ 136 h 143"/>
                <a:gd name="T2" fmla="*/ 137 w 144"/>
                <a:gd name="T3" fmla="*/ 143 h 143"/>
                <a:gd name="T4" fmla="*/ 6 w 144"/>
                <a:gd name="T5" fmla="*/ 143 h 143"/>
                <a:gd name="T6" fmla="*/ 0 w 144"/>
                <a:gd name="T7" fmla="*/ 136 h 143"/>
                <a:gd name="T8" fmla="*/ 0 w 144"/>
                <a:gd name="T9" fmla="*/ 6 h 143"/>
                <a:gd name="T10" fmla="*/ 6 w 144"/>
                <a:gd name="T11" fmla="*/ 0 h 143"/>
                <a:gd name="T12" fmla="*/ 137 w 144"/>
                <a:gd name="T13" fmla="*/ 0 h 143"/>
                <a:gd name="T14" fmla="*/ 144 w 144"/>
                <a:gd name="T15" fmla="*/ 6 h 143"/>
                <a:gd name="T16" fmla="*/ 144 w 144"/>
                <a:gd name="T17" fmla="*/ 136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43">
                  <a:moveTo>
                    <a:pt x="144" y="136"/>
                  </a:moveTo>
                  <a:cubicBezTo>
                    <a:pt x="144" y="140"/>
                    <a:pt x="141" y="143"/>
                    <a:pt x="137" y="143"/>
                  </a:cubicBezTo>
                  <a:cubicBezTo>
                    <a:pt x="6" y="143"/>
                    <a:pt x="6" y="143"/>
                    <a:pt x="6" y="143"/>
                  </a:cubicBezTo>
                  <a:cubicBezTo>
                    <a:pt x="3" y="143"/>
                    <a:pt x="0" y="140"/>
                    <a:pt x="0" y="13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0"/>
                    <a:pt x="144" y="3"/>
                    <a:pt x="144" y="6"/>
                  </a:cubicBezTo>
                  <a:lnTo>
                    <a:pt x="144" y="136"/>
                  </a:lnTo>
                  <a:close/>
                </a:path>
              </a:pathLst>
            </a:custGeom>
            <a:solidFill>
              <a:srgbClr val="D46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60" name="Freeform 40">
              <a:extLst>
                <a:ext uri="{FF2B5EF4-FFF2-40B4-BE49-F238E27FC236}">
                  <a16:creationId xmlns:a16="http://schemas.microsoft.com/office/drawing/2014/main" id="{870D3001-83D2-4DC2-8FDD-208F7BE655E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0488" y="1562100"/>
              <a:ext cx="1230312" cy="1643063"/>
            </a:xfrm>
            <a:custGeom>
              <a:avLst/>
              <a:gdLst>
                <a:gd name="T0" fmla="*/ 464 w 464"/>
                <a:gd name="T1" fmla="*/ 592 h 619"/>
                <a:gd name="T2" fmla="*/ 443 w 464"/>
                <a:gd name="T3" fmla="*/ 619 h 619"/>
                <a:gd name="T4" fmla="*/ 21 w 464"/>
                <a:gd name="T5" fmla="*/ 619 h 619"/>
                <a:gd name="T6" fmla="*/ 0 w 464"/>
                <a:gd name="T7" fmla="*/ 592 h 619"/>
                <a:gd name="T8" fmla="*/ 0 w 464"/>
                <a:gd name="T9" fmla="*/ 28 h 619"/>
                <a:gd name="T10" fmla="*/ 21 w 464"/>
                <a:gd name="T11" fmla="*/ 0 h 619"/>
                <a:gd name="T12" fmla="*/ 443 w 464"/>
                <a:gd name="T13" fmla="*/ 0 h 619"/>
                <a:gd name="T14" fmla="*/ 464 w 464"/>
                <a:gd name="T15" fmla="*/ 28 h 619"/>
                <a:gd name="T16" fmla="*/ 464 w 464"/>
                <a:gd name="T17" fmla="*/ 592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4" h="619">
                  <a:moveTo>
                    <a:pt x="464" y="592"/>
                  </a:moveTo>
                  <a:cubicBezTo>
                    <a:pt x="464" y="607"/>
                    <a:pt x="454" y="619"/>
                    <a:pt x="443" y="619"/>
                  </a:cubicBezTo>
                  <a:cubicBezTo>
                    <a:pt x="21" y="619"/>
                    <a:pt x="21" y="619"/>
                    <a:pt x="21" y="619"/>
                  </a:cubicBezTo>
                  <a:cubicBezTo>
                    <a:pt x="9" y="619"/>
                    <a:pt x="0" y="607"/>
                    <a:pt x="0" y="592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2"/>
                    <a:pt x="9" y="0"/>
                    <a:pt x="21" y="0"/>
                  </a:cubicBezTo>
                  <a:cubicBezTo>
                    <a:pt x="443" y="0"/>
                    <a:pt x="443" y="0"/>
                    <a:pt x="443" y="0"/>
                  </a:cubicBezTo>
                  <a:cubicBezTo>
                    <a:pt x="454" y="0"/>
                    <a:pt x="464" y="12"/>
                    <a:pt x="464" y="28"/>
                  </a:cubicBezTo>
                  <a:lnTo>
                    <a:pt x="464" y="592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61" name="Freeform 41">
              <a:extLst>
                <a:ext uri="{FF2B5EF4-FFF2-40B4-BE49-F238E27FC236}">
                  <a16:creationId xmlns:a16="http://schemas.microsoft.com/office/drawing/2014/main" id="{F49E952E-8D94-4BFD-B940-69187D07D70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3763" y="4625975"/>
              <a:ext cx="835025" cy="777875"/>
            </a:xfrm>
            <a:custGeom>
              <a:avLst/>
              <a:gdLst>
                <a:gd name="T0" fmla="*/ 315 w 315"/>
                <a:gd name="T1" fmla="*/ 280 h 293"/>
                <a:gd name="T2" fmla="*/ 301 w 315"/>
                <a:gd name="T3" fmla="*/ 293 h 293"/>
                <a:gd name="T4" fmla="*/ 14 w 315"/>
                <a:gd name="T5" fmla="*/ 293 h 293"/>
                <a:gd name="T6" fmla="*/ 0 w 315"/>
                <a:gd name="T7" fmla="*/ 280 h 293"/>
                <a:gd name="T8" fmla="*/ 0 w 315"/>
                <a:gd name="T9" fmla="*/ 13 h 293"/>
                <a:gd name="T10" fmla="*/ 14 w 315"/>
                <a:gd name="T11" fmla="*/ 0 h 293"/>
                <a:gd name="T12" fmla="*/ 301 w 315"/>
                <a:gd name="T13" fmla="*/ 0 h 293"/>
                <a:gd name="T14" fmla="*/ 315 w 315"/>
                <a:gd name="T15" fmla="*/ 13 h 293"/>
                <a:gd name="T16" fmla="*/ 315 w 315"/>
                <a:gd name="T17" fmla="*/ 28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5" h="293">
                  <a:moveTo>
                    <a:pt x="315" y="280"/>
                  </a:moveTo>
                  <a:cubicBezTo>
                    <a:pt x="315" y="288"/>
                    <a:pt x="309" y="293"/>
                    <a:pt x="301" y="293"/>
                  </a:cubicBezTo>
                  <a:cubicBezTo>
                    <a:pt x="14" y="293"/>
                    <a:pt x="14" y="293"/>
                    <a:pt x="14" y="293"/>
                  </a:cubicBezTo>
                  <a:cubicBezTo>
                    <a:pt x="6" y="293"/>
                    <a:pt x="0" y="288"/>
                    <a:pt x="0" y="28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301" y="0"/>
                    <a:pt x="301" y="0"/>
                    <a:pt x="301" y="0"/>
                  </a:cubicBezTo>
                  <a:cubicBezTo>
                    <a:pt x="309" y="0"/>
                    <a:pt x="315" y="6"/>
                    <a:pt x="315" y="13"/>
                  </a:cubicBezTo>
                  <a:lnTo>
                    <a:pt x="315" y="280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62" name="Freeform 42">
              <a:extLst>
                <a:ext uri="{FF2B5EF4-FFF2-40B4-BE49-F238E27FC236}">
                  <a16:creationId xmlns:a16="http://schemas.microsoft.com/office/drawing/2014/main" id="{1E5CC48C-A6AF-4347-B4A4-ABAE741FE41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5463" y="5068888"/>
              <a:ext cx="817562" cy="779463"/>
            </a:xfrm>
            <a:custGeom>
              <a:avLst/>
              <a:gdLst>
                <a:gd name="T0" fmla="*/ 308 w 308"/>
                <a:gd name="T1" fmla="*/ 281 h 294"/>
                <a:gd name="T2" fmla="*/ 294 w 308"/>
                <a:gd name="T3" fmla="*/ 294 h 294"/>
                <a:gd name="T4" fmla="*/ 14 w 308"/>
                <a:gd name="T5" fmla="*/ 294 h 294"/>
                <a:gd name="T6" fmla="*/ 0 w 308"/>
                <a:gd name="T7" fmla="*/ 281 h 294"/>
                <a:gd name="T8" fmla="*/ 0 w 308"/>
                <a:gd name="T9" fmla="*/ 13 h 294"/>
                <a:gd name="T10" fmla="*/ 14 w 308"/>
                <a:gd name="T11" fmla="*/ 0 h 294"/>
                <a:gd name="T12" fmla="*/ 294 w 308"/>
                <a:gd name="T13" fmla="*/ 0 h 294"/>
                <a:gd name="T14" fmla="*/ 308 w 308"/>
                <a:gd name="T15" fmla="*/ 13 h 294"/>
                <a:gd name="T16" fmla="*/ 308 w 308"/>
                <a:gd name="T17" fmla="*/ 281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" h="294">
                  <a:moveTo>
                    <a:pt x="308" y="281"/>
                  </a:moveTo>
                  <a:cubicBezTo>
                    <a:pt x="308" y="288"/>
                    <a:pt x="302" y="294"/>
                    <a:pt x="294" y="294"/>
                  </a:cubicBezTo>
                  <a:cubicBezTo>
                    <a:pt x="14" y="294"/>
                    <a:pt x="14" y="294"/>
                    <a:pt x="14" y="294"/>
                  </a:cubicBezTo>
                  <a:cubicBezTo>
                    <a:pt x="6" y="294"/>
                    <a:pt x="0" y="288"/>
                    <a:pt x="0" y="281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2" y="0"/>
                    <a:pt x="308" y="6"/>
                    <a:pt x="308" y="13"/>
                  </a:cubicBezTo>
                  <a:lnTo>
                    <a:pt x="308" y="281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63" name="Freeform 43">
              <a:extLst>
                <a:ext uri="{FF2B5EF4-FFF2-40B4-BE49-F238E27FC236}">
                  <a16:creationId xmlns:a16="http://schemas.microsoft.com/office/drawing/2014/main" id="{9FE3AAA6-983C-40A9-8F1C-B812655D694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7313" y="3316288"/>
              <a:ext cx="809625" cy="777875"/>
            </a:xfrm>
            <a:custGeom>
              <a:avLst/>
              <a:gdLst>
                <a:gd name="T0" fmla="*/ 305 w 305"/>
                <a:gd name="T1" fmla="*/ 280 h 293"/>
                <a:gd name="T2" fmla="*/ 291 w 305"/>
                <a:gd name="T3" fmla="*/ 293 h 293"/>
                <a:gd name="T4" fmla="*/ 13 w 305"/>
                <a:gd name="T5" fmla="*/ 293 h 293"/>
                <a:gd name="T6" fmla="*/ 0 w 305"/>
                <a:gd name="T7" fmla="*/ 280 h 293"/>
                <a:gd name="T8" fmla="*/ 0 w 305"/>
                <a:gd name="T9" fmla="*/ 13 h 293"/>
                <a:gd name="T10" fmla="*/ 13 w 305"/>
                <a:gd name="T11" fmla="*/ 0 h 293"/>
                <a:gd name="T12" fmla="*/ 291 w 305"/>
                <a:gd name="T13" fmla="*/ 0 h 293"/>
                <a:gd name="T14" fmla="*/ 305 w 305"/>
                <a:gd name="T15" fmla="*/ 13 h 293"/>
                <a:gd name="T16" fmla="*/ 305 w 305"/>
                <a:gd name="T17" fmla="*/ 28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5" h="293">
                  <a:moveTo>
                    <a:pt x="305" y="280"/>
                  </a:moveTo>
                  <a:cubicBezTo>
                    <a:pt x="305" y="288"/>
                    <a:pt x="299" y="293"/>
                    <a:pt x="291" y="293"/>
                  </a:cubicBezTo>
                  <a:cubicBezTo>
                    <a:pt x="13" y="293"/>
                    <a:pt x="13" y="293"/>
                    <a:pt x="13" y="293"/>
                  </a:cubicBezTo>
                  <a:cubicBezTo>
                    <a:pt x="6" y="293"/>
                    <a:pt x="0" y="288"/>
                    <a:pt x="0" y="28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299" y="0"/>
                    <a:pt x="305" y="6"/>
                    <a:pt x="305" y="13"/>
                  </a:cubicBezTo>
                  <a:lnTo>
                    <a:pt x="305" y="280"/>
                  </a:lnTo>
                  <a:close/>
                </a:path>
              </a:pathLst>
            </a:custGeom>
            <a:solidFill>
              <a:srgbClr val="F8D4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64" name="Freeform 44">
              <a:extLst>
                <a:ext uri="{FF2B5EF4-FFF2-40B4-BE49-F238E27FC236}">
                  <a16:creationId xmlns:a16="http://schemas.microsoft.com/office/drawing/2014/main" id="{CCC666AD-2635-48AC-BB69-17CED0467E79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6325" y="703263"/>
              <a:ext cx="800100" cy="1198563"/>
            </a:xfrm>
            <a:custGeom>
              <a:avLst/>
              <a:gdLst>
                <a:gd name="T0" fmla="*/ 302 w 302"/>
                <a:gd name="T1" fmla="*/ 432 h 452"/>
                <a:gd name="T2" fmla="*/ 289 w 302"/>
                <a:gd name="T3" fmla="*/ 452 h 452"/>
                <a:gd name="T4" fmla="*/ 13 w 302"/>
                <a:gd name="T5" fmla="*/ 452 h 452"/>
                <a:gd name="T6" fmla="*/ 0 w 302"/>
                <a:gd name="T7" fmla="*/ 432 h 452"/>
                <a:gd name="T8" fmla="*/ 0 w 302"/>
                <a:gd name="T9" fmla="*/ 20 h 452"/>
                <a:gd name="T10" fmla="*/ 13 w 302"/>
                <a:gd name="T11" fmla="*/ 0 h 452"/>
                <a:gd name="T12" fmla="*/ 289 w 302"/>
                <a:gd name="T13" fmla="*/ 0 h 452"/>
                <a:gd name="T14" fmla="*/ 302 w 302"/>
                <a:gd name="T15" fmla="*/ 20 h 452"/>
                <a:gd name="T16" fmla="*/ 302 w 302"/>
                <a:gd name="T17" fmla="*/ 43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" h="452">
                  <a:moveTo>
                    <a:pt x="302" y="432"/>
                  </a:moveTo>
                  <a:cubicBezTo>
                    <a:pt x="302" y="443"/>
                    <a:pt x="296" y="452"/>
                    <a:pt x="289" y="452"/>
                  </a:cubicBezTo>
                  <a:cubicBezTo>
                    <a:pt x="13" y="452"/>
                    <a:pt x="13" y="452"/>
                    <a:pt x="13" y="452"/>
                  </a:cubicBezTo>
                  <a:cubicBezTo>
                    <a:pt x="6" y="452"/>
                    <a:pt x="0" y="443"/>
                    <a:pt x="0" y="43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6" y="0"/>
                    <a:pt x="13" y="0"/>
                  </a:cubicBezTo>
                  <a:cubicBezTo>
                    <a:pt x="289" y="0"/>
                    <a:pt x="289" y="0"/>
                    <a:pt x="289" y="0"/>
                  </a:cubicBezTo>
                  <a:cubicBezTo>
                    <a:pt x="296" y="0"/>
                    <a:pt x="302" y="9"/>
                    <a:pt x="302" y="20"/>
                  </a:cubicBezTo>
                  <a:lnTo>
                    <a:pt x="302" y="432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65" name="Freeform 45">
              <a:extLst>
                <a:ext uri="{FF2B5EF4-FFF2-40B4-BE49-F238E27FC236}">
                  <a16:creationId xmlns:a16="http://schemas.microsoft.com/office/drawing/2014/main" id="{AEE195D8-6357-4095-AA8D-2A2694C128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6850" y="2419350"/>
              <a:ext cx="801687" cy="1200150"/>
            </a:xfrm>
            <a:custGeom>
              <a:avLst/>
              <a:gdLst>
                <a:gd name="T0" fmla="*/ 302 w 302"/>
                <a:gd name="T1" fmla="*/ 432 h 452"/>
                <a:gd name="T2" fmla="*/ 289 w 302"/>
                <a:gd name="T3" fmla="*/ 452 h 452"/>
                <a:gd name="T4" fmla="*/ 14 w 302"/>
                <a:gd name="T5" fmla="*/ 452 h 452"/>
                <a:gd name="T6" fmla="*/ 0 w 302"/>
                <a:gd name="T7" fmla="*/ 432 h 452"/>
                <a:gd name="T8" fmla="*/ 0 w 302"/>
                <a:gd name="T9" fmla="*/ 20 h 452"/>
                <a:gd name="T10" fmla="*/ 14 w 302"/>
                <a:gd name="T11" fmla="*/ 0 h 452"/>
                <a:gd name="T12" fmla="*/ 289 w 302"/>
                <a:gd name="T13" fmla="*/ 0 h 452"/>
                <a:gd name="T14" fmla="*/ 302 w 302"/>
                <a:gd name="T15" fmla="*/ 20 h 452"/>
                <a:gd name="T16" fmla="*/ 302 w 302"/>
                <a:gd name="T17" fmla="*/ 43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" h="452">
                  <a:moveTo>
                    <a:pt x="302" y="432"/>
                  </a:moveTo>
                  <a:cubicBezTo>
                    <a:pt x="302" y="443"/>
                    <a:pt x="296" y="452"/>
                    <a:pt x="289" y="452"/>
                  </a:cubicBezTo>
                  <a:cubicBezTo>
                    <a:pt x="14" y="452"/>
                    <a:pt x="14" y="452"/>
                    <a:pt x="14" y="452"/>
                  </a:cubicBezTo>
                  <a:cubicBezTo>
                    <a:pt x="6" y="452"/>
                    <a:pt x="0" y="443"/>
                    <a:pt x="0" y="43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6" y="0"/>
                    <a:pt x="14" y="0"/>
                  </a:cubicBezTo>
                  <a:cubicBezTo>
                    <a:pt x="289" y="0"/>
                    <a:pt x="289" y="0"/>
                    <a:pt x="289" y="0"/>
                  </a:cubicBezTo>
                  <a:cubicBezTo>
                    <a:pt x="296" y="0"/>
                    <a:pt x="302" y="9"/>
                    <a:pt x="302" y="20"/>
                  </a:cubicBezTo>
                  <a:lnTo>
                    <a:pt x="302" y="432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66" name="Freeform 46">
              <a:extLst>
                <a:ext uri="{FF2B5EF4-FFF2-40B4-BE49-F238E27FC236}">
                  <a16:creationId xmlns:a16="http://schemas.microsoft.com/office/drawing/2014/main" id="{18BB957F-1EE8-4FF0-85A8-5227C4852F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5463" y="4206875"/>
              <a:ext cx="1223962" cy="766763"/>
            </a:xfrm>
            <a:custGeom>
              <a:avLst/>
              <a:gdLst>
                <a:gd name="T0" fmla="*/ 461 w 461"/>
                <a:gd name="T1" fmla="*/ 276 h 289"/>
                <a:gd name="T2" fmla="*/ 441 w 461"/>
                <a:gd name="T3" fmla="*/ 289 h 289"/>
                <a:gd name="T4" fmla="*/ 20 w 461"/>
                <a:gd name="T5" fmla="*/ 289 h 289"/>
                <a:gd name="T6" fmla="*/ 0 w 461"/>
                <a:gd name="T7" fmla="*/ 276 h 289"/>
                <a:gd name="T8" fmla="*/ 0 w 461"/>
                <a:gd name="T9" fmla="*/ 13 h 289"/>
                <a:gd name="T10" fmla="*/ 20 w 461"/>
                <a:gd name="T11" fmla="*/ 0 h 289"/>
                <a:gd name="T12" fmla="*/ 441 w 461"/>
                <a:gd name="T13" fmla="*/ 0 h 289"/>
                <a:gd name="T14" fmla="*/ 461 w 461"/>
                <a:gd name="T15" fmla="*/ 13 h 289"/>
                <a:gd name="T16" fmla="*/ 461 w 461"/>
                <a:gd name="T17" fmla="*/ 276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1" h="289">
                  <a:moveTo>
                    <a:pt x="461" y="276"/>
                  </a:moveTo>
                  <a:cubicBezTo>
                    <a:pt x="461" y="283"/>
                    <a:pt x="452" y="289"/>
                    <a:pt x="441" y="289"/>
                  </a:cubicBezTo>
                  <a:cubicBezTo>
                    <a:pt x="20" y="289"/>
                    <a:pt x="20" y="289"/>
                    <a:pt x="20" y="289"/>
                  </a:cubicBezTo>
                  <a:cubicBezTo>
                    <a:pt x="9" y="289"/>
                    <a:pt x="0" y="283"/>
                    <a:pt x="0" y="276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9" y="0"/>
                    <a:pt x="20" y="0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452" y="0"/>
                    <a:pt x="461" y="6"/>
                    <a:pt x="461" y="13"/>
                  </a:cubicBezTo>
                  <a:lnTo>
                    <a:pt x="461" y="276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67" name="Freeform 47">
              <a:extLst>
                <a:ext uri="{FF2B5EF4-FFF2-40B4-BE49-F238E27FC236}">
                  <a16:creationId xmlns:a16="http://schemas.microsoft.com/office/drawing/2014/main" id="{CADECC54-B54F-467C-B5B0-1CE0E77A6E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2800" y="3322638"/>
              <a:ext cx="1716087" cy="1201738"/>
            </a:xfrm>
            <a:custGeom>
              <a:avLst/>
              <a:gdLst>
                <a:gd name="T0" fmla="*/ 647 w 647"/>
                <a:gd name="T1" fmla="*/ 433 h 453"/>
                <a:gd name="T2" fmla="*/ 618 w 647"/>
                <a:gd name="T3" fmla="*/ 453 h 453"/>
                <a:gd name="T4" fmla="*/ 29 w 647"/>
                <a:gd name="T5" fmla="*/ 453 h 453"/>
                <a:gd name="T6" fmla="*/ 0 w 647"/>
                <a:gd name="T7" fmla="*/ 433 h 453"/>
                <a:gd name="T8" fmla="*/ 0 w 647"/>
                <a:gd name="T9" fmla="*/ 20 h 453"/>
                <a:gd name="T10" fmla="*/ 29 w 647"/>
                <a:gd name="T11" fmla="*/ 0 h 453"/>
                <a:gd name="T12" fmla="*/ 618 w 647"/>
                <a:gd name="T13" fmla="*/ 0 h 453"/>
                <a:gd name="T14" fmla="*/ 647 w 647"/>
                <a:gd name="T15" fmla="*/ 20 h 453"/>
                <a:gd name="T16" fmla="*/ 647 w 647"/>
                <a:gd name="T17" fmla="*/ 433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7" h="453">
                  <a:moveTo>
                    <a:pt x="647" y="433"/>
                  </a:moveTo>
                  <a:cubicBezTo>
                    <a:pt x="647" y="444"/>
                    <a:pt x="634" y="453"/>
                    <a:pt x="618" y="453"/>
                  </a:cubicBezTo>
                  <a:cubicBezTo>
                    <a:pt x="29" y="453"/>
                    <a:pt x="29" y="453"/>
                    <a:pt x="29" y="453"/>
                  </a:cubicBezTo>
                  <a:cubicBezTo>
                    <a:pt x="13" y="453"/>
                    <a:pt x="0" y="444"/>
                    <a:pt x="0" y="43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13" y="0"/>
                    <a:pt x="29" y="0"/>
                  </a:cubicBezTo>
                  <a:cubicBezTo>
                    <a:pt x="618" y="0"/>
                    <a:pt x="618" y="0"/>
                    <a:pt x="618" y="0"/>
                  </a:cubicBezTo>
                  <a:cubicBezTo>
                    <a:pt x="634" y="0"/>
                    <a:pt x="647" y="9"/>
                    <a:pt x="647" y="20"/>
                  </a:cubicBezTo>
                  <a:lnTo>
                    <a:pt x="647" y="433"/>
                  </a:lnTo>
                  <a:close/>
                </a:path>
              </a:pathLst>
            </a:custGeom>
            <a:solidFill>
              <a:srgbClr val="F68D9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68" name="Freeform 48">
              <a:extLst>
                <a:ext uri="{FF2B5EF4-FFF2-40B4-BE49-F238E27FC236}">
                  <a16:creationId xmlns:a16="http://schemas.microsoft.com/office/drawing/2014/main" id="{180124DB-F2AE-47AC-981D-66F4BB1CB4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5975" y="2014538"/>
              <a:ext cx="800100" cy="1209675"/>
            </a:xfrm>
            <a:custGeom>
              <a:avLst/>
              <a:gdLst>
                <a:gd name="T0" fmla="*/ 302 w 302"/>
                <a:gd name="T1" fmla="*/ 436 h 456"/>
                <a:gd name="T2" fmla="*/ 288 w 302"/>
                <a:gd name="T3" fmla="*/ 456 h 456"/>
                <a:gd name="T4" fmla="*/ 13 w 302"/>
                <a:gd name="T5" fmla="*/ 456 h 456"/>
                <a:gd name="T6" fmla="*/ 0 w 302"/>
                <a:gd name="T7" fmla="*/ 436 h 456"/>
                <a:gd name="T8" fmla="*/ 0 w 302"/>
                <a:gd name="T9" fmla="*/ 20 h 456"/>
                <a:gd name="T10" fmla="*/ 13 w 302"/>
                <a:gd name="T11" fmla="*/ 0 h 456"/>
                <a:gd name="T12" fmla="*/ 288 w 302"/>
                <a:gd name="T13" fmla="*/ 0 h 456"/>
                <a:gd name="T14" fmla="*/ 302 w 302"/>
                <a:gd name="T15" fmla="*/ 20 h 456"/>
                <a:gd name="T16" fmla="*/ 302 w 302"/>
                <a:gd name="T17" fmla="*/ 436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" h="456">
                  <a:moveTo>
                    <a:pt x="302" y="436"/>
                  </a:moveTo>
                  <a:cubicBezTo>
                    <a:pt x="302" y="447"/>
                    <a:pt x="296" y="456"/>
                    <a:pt x="288" y="456"/>
                  </a:cubicBezTo>
                  <a:cubicBezTo>
                    <a:pt x="13" y="456"/>
                    <a:pt x="13" y="456"/>
                    <a:pt x="13" y="456"/>
                  </a:cubicBezTo>
                  <a:cubicBezTo>
                    <a:pt x="6" y="456"/>
                    <a:pt x="0" y="447"/>
                    <a:pt x="0" y="436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6" y="0"/>
                    <a:pt x="13" y="0"/>
                  </a:cubicBezTo>
                  <a:cubicBezTo>
                    <a:pt x="288" y="0"/>
                    <a:pt x="288" y="0"/>
                    <a:pt x="288" y="0"/>
                  </a:cubicBezTo>
                  <a:cubicBezTo>
                    <a:pt x="296" y="0"/>
                    <a:pt x="302" y="9"/>
                    <a:pt x="302" y="20"/>
                  </a:cubicBezTo>
                  <a:lnTo>
                    <a:pt x="302" y="436"/>
                  </a:lnTo>
                  <a:close/>
                </a:path>
              </a:pathLst>
            </a:custGeom>
            <a:solidFill>
              <a:srgbClr val="6DA7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Ciel Cadena"/>
              </a:endParaRPr>
            </a:p>
          </p:txBody>
        </p:sp>
        <p:sp>
          <p:nvSpPr>
            <p:cNvPr id="69" name="Rectangle 49">
              <a:extLst>
                <a:ext uri="{FF2B5EF4-FFF2-40B4-BE49-F238E27FC236}">
                  <a16:creationId xmlns:a16="http://schemas.microsoft.com/office/drawing/2014/main" id="{15F1DBC8-B663-4CB9-9B42-271E4CB935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4697" y="1984678"/>
              <a:ext cx="606005" cy="36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20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iCiel Cadena"/>
                  <a:ea typeface="微软雅黑" panose="020B0503020204020204" pitchFamily="34" charset="-122"/>
                </a:rPr>
                <a:t>LOVE</a:t>
              </a:r>
              <a:endPara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Ciel Cadena"/>
              </a:endParaRPr>
            </a:p>
          </p:txBody>
        </p:sp>
        <p:sp>
          <p:nvSpPr>
            <p:cNvPr id="70" name="Rectangle 50">
              <a:extLst>
                <a:ext uri="{FF2B5EF4-FFF2-40B4-BE49-F238E27FC236}">
                  <a16:creationId xmlns:a16="http://schemas.microsoft.com/office/drawing/2014/main" id="{41E5E95D-8AE9-420E-ABD9-6F7DD481F1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8300" y="1149350"/>
              <a:ext cx="138662" cy="4250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CN" sz="2300" dirty="0">
                  <a:solidFill>
                    <a:srgbClr val="FFFFFF"/>
                  </a:solidFill>
                  <a:latin typeface="iCiel Cadena"/>
                  <a:ea typeface="微软雅黑" panose="020B0503020204020204" pitchFamily="34" charset="-122"/>
                </a:rPr>
                <a:t>L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Ciel Cadena"/>
              </a:endParaRPr>
            </a:p>
          </p:txBody>
        </p:sp>
        <p:sp>
          <p:nvSpPr>
            <p:cNvPr id="71" name="Rectangle 51">
              <a:extLst>
                <a:ext uri="{FF2B5EF4-FFF2-40B4-BE49-F238E27FC236}">
                  <a16:creationId xmlns:a16="http://schemas.microsoft.com/office/drawing/2014/main" id="{66B708E3-0311-4D3D-AC73-EE47BD38CE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8300" y="3684587"/>
              <a:ext cx="145865" cy="443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24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iCiel Cadena"/>
                  <a:ea typeface="微软雅黑" panose="020B0503020204020204" pitchFamily="34" charset="-122"/>
                </a:rPr>
                <a:t>L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Ciel Cadena"/>
              </a:endParaRPr>
            </a:p>
          </p:txBody>
        </p:sp>
        <p:sp>
          <p:nvSpPr>
            <p:cNvPr id="72" name="Rectangle 52">
              <a:extLst>
                <a:ext uri="{FF2B5EF4-FFF2-40B4-BE49-F238E27FC236}">
                  <a16:creationId xmlns:a16="http://schemas.microsoft.com/office/drawing/2014/main" id="{FBDF44F0-B975-4DBF-80DF-F60717F3BD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66125" y="1149350"/>
              <a:ext cx="260350" cy="425022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23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iCiel Cadena"/>
                  <a:ea typeface="微软雅黑" panose="020B0503020204020204" pitchFamily="34" charset="-122"/>
                </a:rPr>
                <a:t>L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iCiel Cadena"/>
              </a:endParaRPr>
            </a:p>
          </p:txBody>
        </p:sp>
        <p:sp>
          <p:nvSpPr>
            <p:cNvPr id="73" name="Rectangle 53">
              <a:extLst>
                <a:ext uri="{FF2B5EF4-FFF2-40B4-BE49-F238E27FC236}">
                  <a16:creationId xmlns:a16="http://schemas.microsoft.com/office/drawing/2014/main" id="{1FB81681-A380-4158-9AF9-F7EFD2BDCA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26213" y="5449888"/>
              <a:ext cx="145865" cy="443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24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iCiel Cadena"/>
                  <a:ea typeface="微软雅黑" panose="020B0503020204020204" pitchFamily="34" charset="-122"/>
                </a:rPr>
                <a:t>L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Ciel Cadena"/>
              </a:endParaRPr>
            </a:p>
          </p:txBody>
        </p:sp>
        <p:sp>
          <p:nvSpPr>
            <p:cNvPr id="74" name="Rectangle 54">
              <a:extLst>
                <a:ext uri="{FF2B5EF4-FFF2-40B4-BE49-F238E27FC236}">
                  <a16:creationId xmlns:a16="http://schemas.microsoft.com/office/drawing/2014/main" id="{2FA22E07-C71A-482B-9422-81D404CC81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36353" y="3302375"/>
              <a:ext cx="600963" cy="332626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iCiel Cadena"/>
                  <a:ea typeface="微软雅黑" panose="020B0503020204020204" pitchFamily="34" charset="-122"/>
                </a:rPr>
                <a:t>PIRCE</a:t>
              </a:r>
              <a:endParaRPr kumimoji="0" lang="zh-CN" altLang="zh-CN" sz="1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iCiel Cadena"/>
              </a:endParaRPr>
            </a:p>
          </p:txBody>
        </p:sp>
        <p:sp>
          <p:nvSpPr>
            <p:cNvPr id="75" name="Rectangle 55">
              <a:extLst>
                <a:ext uri="{FF2B5EF4-FFF2-40B4-BE49-F238E27FC236}">
                  <a16:creationId xmlns:a16="http://schemas.microsoft.com/office/drawing/2014/main" id="{F4994BDB-0663-453D-8693-5509DC8D4A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73774" y="3275013"/>
              <a:ext cx="217897" cy="443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24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iCiel Cadena"/>
                  <a:ea typeface="微软雅黑" panose="020B0503020204020204" pitchFamily="34" charset="-122"/>
                </a:rPr>
                <a:t>G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Ciel Cadena"/>
              </a:endParaRPr>
            </a:p>
          </p:txBody>
        </p:sp>
        <p:sp>
          <p:nvSpPr>
            <p:cNvPr id="76" name="Rectangle 56">
              <a:extLst>
                <a:ext uri="{FF2B5EF4-FFF2-40B4-BE49-F238E27FC236}">
                  <a16:creationId xmlns:a16="http://schemas.microsoft.com/office/drawing/2014/main" id="{9A64F0FB-6F84-4FFF-9CB8-EAFD443A43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73774" y="3709988"/>
              <a:ext cx="158470" cy="443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24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iCiel Cadena"/>
                  <a:ea typeface="微软雅黑" panose="020B0503020204020204" pitchFamily="34" charset="-122"/>
                </a:rPr>
                <a:t>S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Ciel Cadena"/>
              </a:endParaRPr>
            </a:p>
          </p:txBody>
        </p:sp>
        <p:sp>
          <p:nvSpPr>
            <p:cNvPr id="77" name="Rectangle 57">
              <a:extLst>
                <a:ext uri="{FF2B5EF4-FFF2-40B4-BE49-F238E27FC236}">
                  <a16:creationId xmlns:a16="http://schemas.microsoft.com/office/drawing/2014/main" id="{E4C505D5-C5ED-434D-8653-EE649CADCB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5463" y="4602163"/>
              <a:ext cx="169275" cy="443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24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iCiel Cadena"/>
                  <a:ea typeface="微软雅黑" panose="020B0503020204020204" pitchFamily="34" charset="-122"/>
                </a:rPr>
                <a:t>T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Ciel Cadena"/>
              </a:endParaRPr>
            </a:p>
          </p:txBody>
        </p:sp>
        <p:sp>
          <p:nvSpPr>
            <p:cNvPr id="78" name="Rectangle 58">
              <a:extLst>
                <a:ext uri="{FF2B5EF4-FFF2-40B4-BE49-F238E27FC236}">
                  <a16:creationId xmlns:a16="http://schemas.microsoft.com/office/drawing/2014/main" id="{DEFF40AE-ED0F-4466-ABCE-E566165508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5463" y="4948238"/>
              <a:ext cx="216095" cy="443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24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iCiel Cadena"/>
                  <a:ea typeface="微软雅黑" panose="020B0503020204020204" pitchFamily="34" charset="-122"/>
                </a:rPr>
                <a:t>H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Ciel Cadena"/>
              </a:endParaRPr>
            </a:p>
          </p:txBody>
        </p:sp>
      </p:grpSp>
      <p:sp>
        <p:nvSpPr>
          <p:cNvPr id="79" name="Rectangle 78"/>
          <p:cNvSpPr/>
          <p:nvPr/>
        </p:nvSpPr>
        <p:spPr>
          <a:xfrm>
            <a:off x="1967602" y="3249041"/>
            <a:ext cx="8417625" cy="830997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TẠM BIỆT VÀ HẸN GẶP LẠI</a:t>
            </a:r>
          </a:p>
        </p:txBody>
      </p:sp>
      <p:pic>
        <p:nvPicPr>
          <p:cNvPr id="83" name="图片 14">
            <a:extLst>
              <a:ext uri="{FF2B5EF4-FFF2-40B4-BE49-F238E27FC236}">
                <a16:creationId xmlns:a16="http://schemas.microsoft.com/office/drawing/2014/main" id="{24C4C1C4-43C3-40EE-887E-6B37C3452A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7270" y="4748311"/>
            <a:ext cx="4084635" cy="204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942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  <p:tag name="PRESENTER_SHAPEINFO" val="&lt;ThreeDShapeInfo&gt;&lt;uuid val=&quot;{07BF4D0D-54C4-4187-85D5-5E42C301A497}&quot;/&gt;&lt;isInvalidForFieldText val=&quot;0&quot;/&gt;&lt;Image&gt;&lt;filename val=&quot;C:\Users\ASUS\AppData\Local\Temp\~CaABFC\data\asimages\{07BF4D0D-54C4-4187-85D5-5E42C301A497}_5.png&quot;/&gt;&lt;left val=&quot;223&quot;/&gt;&lt;top val=&quot;129&quot;/&gt;&lt;width val=&quot;444&quot;/&gt;&lt;height val=&quot;75&quot;/&gt;&lt;hasText val=&quot;1&quot;/&gt;&lt;/Image&gt;&lt;/ThreeDShapeInfo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1&quot;/&gt;&lt;/TableIndex&gt;&lt;/ShapeTextInfo&gt;"/>
  <p:tag name="PRESENTER_SHAPEINFO" val="&lt;ThreeDShapeInfo&gt;&lt;uuid val=&quot;{4FEF6085-518E-4B04-90BA-16F9DC246047}&quot;/&gt;&lt;isInvalidForFieldText val=&quot;0&quot;/&gt;&lt;Image&gt;&lt;filename val=&quot;C:\Users\ASUS\AppData\Local\Temp\~CaABFC\data\asimages\{4FEF6085-518E-4B04-90BA-16F9DC246047}_5.png&quot;/&gt;&lt;left val=&quot;217&quot;/&gt;&lt;top val=&quot;343&quot;/&gt;&lt;width val=&quot;458&quot;/&gt;&lt;height val=&quot;75&quot;/&gt;&lt;hasText val=&quot;1&quot;/&gt;&lt;/Image&gt;&lt;/ThreeDShapeInfo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4&quot;/&gt;&lt;/TableIndex&gt;&lt;/ShapeTextInfo&gt;"/>
  <p:tag name="PRESENTER_SHAPEINFO" val="&lt;ThreeDShapeInfo&gt;&lt;uuid val=&quot;{FDAC98D9-8966-4D9A-B269-731F6D4C67D1}&quot;/&gt;&lt;isInvalidForFieldText val=&quot;0&quot;/&gt;&lt;Image&gt;&lt;filename val=&quot;C:\Users\ASUS\AppData\Local\Temp\~CaABFC\data\asimages\{FDAC98D9-8966-4D9A-B269-731F6D4C67D1}_5.png&quot;/&gt;&lt;left val=&quot;219&quot;/&gt;&lt;top val=&quot;236&quot;/&gt;&lt;width val=&quot;458&quot;/&gt;&lt;height val=&quot;75&quot;/&gt;&lt;hasText val=&quot;1&quot;/&gt;&lt;/Image&gt;&lt;/ThreeDShapeInfo&gt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  <p:tag name="PRESENTER_SHAPEINFO" val="&lt;ThreeDShapeInfo&gt;&lt;uuid val=&quot;{9F30E565-6195-45E5-81B1-E9B04D6C1621}&quot;/&gt;&lt;isInvalidForFieldText val=&quot;0&quot;/&gt;&lt;Image&gt;&lt;filename val=&quot;C:\Users\ASUS\AppData\Local\Temp\~CaABFC\data\asimages\{9F30E565-6195-45E5-81B1-E9B04D6C1621}_5.png&quot;/&gt;&lt;left val=&quot;99&quot;/&gt;&lt;top val=&quot;20&quot;/&gt;&lt;width val=&quot;616&quot;/&gt;&lt;height val=&quot;68&quot;/&gt;&lt;hasText val=&quot;1&quot;/&gt;&lt;/Image&gt;&lt;/ThreeDShapeInfo&gt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9086FA04-20D7-4D52-9C4B-2F318FBE395D}&quot;/&gt;&lt;isInvalidForFieldText val=&quot;0&quot;/&gt;&lt;Image&gt;&lt;filename val=&quot;C:\Users\ASUS\AppData\Local\Temp\~CaABFC\data\asimages\{9086FA04-20D7-4D52-9C4B-2F318FBE395D}_5.png&quot;/&gt;&lt;left val=&quot;26&quot;/&gt;&lt;top val=&quot;100&quot;/&gt;&lt;width val=&quot;60&quot;/&gt;&lt;height val=&quot;97&quot;/&gt;&lt;hasText val=&quot;1&quot;/&gt;&lt;/Image&gt;&lt;/ThreeDShapeInfo&gt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BBC62EAD-0D53-46FD-9C55-E0128D23A61B}&quot;/&gt;&lt;isInvalidForFieldText val=&quot;0&quot;/&gt;&lt;Image&gt;&lt;filename val=&quot;C:\Users\ASUS\AppData\Local\Temp\~CaABFC\data\asimages\{BBC62EAD-0D53-46FD-9C55-E0128D23A61B}_5.png&quot;/&gt;&lt;left val=&quot;191&quot;/&gt;&lt;top val=&quot;152&quot;/&gt;&lt;width val=&quot;12&quot;/&gt;&lt;height val=&quot;93&quot;/&gt;&lt;hasText val=&quot;1&quot;/&gt;&lt;/Image&gt;&lt;/ThreeDShapeInfo&gt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2101017C-3D8B-4C9F-B632-65A596513CD9}&quot;/&gt;&lt;isInvalidForFieldText val=&quot;0&quot;/&gt;&lt;Image&gt;&lt;filename val=&quot;C:\Users\ASUS\AppData\Local\Temp\~CaABFC\data\asimages\{2101017C-3D8B-4C9F-B632-65A596513CD9}_5.png&quot;/&gt;&lt;left val=&quot;147&quot;/&gt;&lt;top val=&quot;126&quot;/&gt;&lt;width val=&quot;88&quot;/&gt;&lt;height val=&quot;80&quot;/&gt;&lt;hasText val=&quot;1&quot;/&gt;&lt;/Image&gt;&lt;/ThreeDShapeInfo&gt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2E776B3-23DF-4471-950A-251470F41E06}&quot;/&gt;&lt;isInvalidForFieldText val=&quot;0&quot;/&gt;&lt;Image&gt;&lt;filename val=&quot;C:\Users\ASUS\AppData\Local\Temp\~CaABFC\data\asimages\{52E776B3-23DF-4471-950A-251470F41E06}_5.png&quot;/&gt;&lt;left val=&quot;192&quot;/&gt;&lt;top val=&quot;278&quot;/&gt;&lt;width val=&quot;12&quot;/&gt;&lt;height val=&quot;93&quot;/&gt;&lt;hasText val=&quot;1&quot;/&gt;&lt;/Image&gt;&lt;/ThreeDShapeInfo&gt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627A968A-E951-4190-9C1F-58063F781BBB}&quot;/&gt;&lt;isInvalidForFieldText val=&quot;0&quot;/&gt;&lt;Image&gt;&lt;filename val=&quot;C:\Users\ASUS\AppData\Local\Temp\~CaABFC\data\asimages\{627A968A-E951-4190-9C1F-58063F781BBB}_5.png&quot;/&gt;&lt;left val=&quot;156&quot;/&gt;&lt;top val=&quot;233&quot;/&gt;&lt;width val=&quot;75&quot;/&gt;&lt;height val=&quot;80&quot;/&gt;&lt;hasText val=&quot;1&quot;/&gt;&lt;/Image&gt;&lt;/ThreeDShapeInfo&gt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DD46105C-A421-44C4-BFFC-AE0F2ABF1E73}&quot;/&gt;&lt;isInvalidForFieldText val=&quot;0&quot;/&gt;&lt;Image&gt;&lt;filename val=&quot;C:\Users\ASUS\AppData\Local\Temp\~CaABFC\data\asimages\{DD46105C-A421-44C4-BFFC-AE0F2ABF1E73}_5.png&quot;/&gt;&lt;left val=&quot;156&quot;/&gt;&lt;top val=&quot;340&quot;/&gt;&lt;width val=&quot;76&quot;/&gt;&lt;height val=&quot;80&quot;/&gt;&lt;hasText val=&quot;1&quot;/&gt;&lt;/Image&gt;&lt;/ThreeDShapeInfo&gt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AUTOSHAPE_INFO" val="&lt;ThreeDShapeInfo&gt;&lt;uuid val=&quot;{CB80AC45-C14A-4C8A-A561-B02726A73CB4}&quot;/&gt;&lt;isInvalidForFieldText val=&quot;0&quot;/&gt;&lt;Image&gt;&lt;filename val=&quot;C:\Users\ASUS\Desktop\btc\data\asimages\{CB80AC45-C14A-4C8A-A561-B02726A73CB4}.png&quot;/&gt;&lt;left val=&quot;10&quot;/&gt;&lt;top val=&quot;13&quot;/&gt;&lt;width val=&quot;92&quot;/&gt;&lt;height val=&quot;96&quot;/&gt;&lt;hasText val=&quot;1&quot;/&gt;&lt;/Image&gt;&lt;/ThreeDShapeInfo&gt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  <p:tag name="PRESENTER_SHAPEINFO" val="&lt;ThreeDShapeInfo&gt;&lt;uuid val=&quot;{483EA7E7-8351-4782-A3C3-5CED3170EAAB}&quot;/&gt;&lt;isInvalidForFieldText val=&quot;0&quot;/&gt;&lt;Image&gt;&lt;filename val=&quot;C:\Users\ASUS\AppData\Local\Temp\~CaABFC\data\asimages\{483EA7E7-8351-4782-A3C3-5CED3170EAAB}_5.png&quot;/&gt;&lt;left val=&quot;99&quot;/&gt;&lt;top val=&quot;19&quot;/&gt;&lt;width val=&quot;616&quot;/&gt;&lt;height val=&quot;79&quot;/&gt;&lt;hasText val=&quot;1&quot;/&gt;&lt;/Image&gt;&lt;/ThreeDShapeInfo&gt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35&quot;/&gt;&lt;lineCharCount val=&quot;25&quot;/&gt;&lt;/TableIndex&gt;&lt;/ShapeTextInfo&gt;"/>
  <p:tag name="HTML_SHAPEINFO" val="&lt;ThreeDShapeInfo&gt;&lt;uuid val=&quot;&quot;/&gt;&lt;isInvalidForFieldText val=&quot;0&quot;/&gt;&lt;Image&gt;&lt;filename val=&quot;C:\Users\ASUS\AppData\Local\Temp\~CaABFC\data\asimages\{6BC025B3-C00C-4A10-A9B1-744702D92B3C}_5.png&quot;/&gt;&lt;left val=&quot;111&quot;/&gt;&lt;top val=&quot;17&quot;/&gt;&lt;width val=&quot;602&quot;/&gt;&lt;height val=&quot;93&quot;/&gt;&lt;hasText val=&quot;1&quot;/&gt;&lt;/Image&gt;&lt;/ThreeDShapeInfo&gt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  <p:tag name="PRESENTER_SHAPEINFO" val="&lt;ThreeDShapeInfo&gt;&lt;uuid val=&quot;{07BF4D0D-54C4-4187-85D5-5E42C301A497}&quot;/&gt;&lt;isInvalidForFieldText val=&quot;0&quot;/&gt;&lt;Image&gt;&lt;filename val=&quot;C:\Users\ASUS\AppData\Local\Temp\~CaABFC\data\asimages\{07BF4D0D-54C4-4187-85D5-5E42C301A497}_5.png&quot;/&gt;&lt;left val=&quot;223&quot;/&gt;&lt;top val=&quot;129&quot;/&gt;&lt;width val=&quot;444&quot;/&gt;&lt;height val=&quot;75&quot;/&gt;&lt;hasText val=&quot;1&quot;/&gt;&lt;/Image&gt;&lt;/ThreeDShapeInfo&gt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&quot;/&gt;&lt;/TableIndex&gt;&lt;/ShapeTextInfo&gt;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&quot;/&gt;&lt;/TableIndex&gt;&lt;/ShapeTextInfo&gt;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&quot;/&gt;&lt;/TableIndex&gt;&lt;/ShapeTextInfo&gt;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heme/theme1.xml><?xml version="1.0" encoding="utf-8"?>
<a:theme xmlns:a="http://schemas.openxmlformats.org/drawingml/2006/main" name="1_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8A3B"/>
      </a:accent1>
      <a:accent2>
        <a:srgbClr val="7DC8FF"/>
      </a:accent2>
      <a:accent3>
        <a:srgbClr val="56AF35"/>
      </a:accent3>
      <a:accent4>
        <a:srgbClr val="CDD500"/>
      </a:accent4>
      <a:accent5>
        <a:srgbClr val="4472C4"/>
      </a:accent5>
      <a:accent6>
        <a:srgbClr val="F95421"/>
      </a:accent6>
      <a:hlink>
        <a:srgbClr val="0563C1"/>
      </a:hlink>
      <a:folHlink>
        <a:srgbClr val="954F72"/>
      </a:folHlink>
    </a:clrScheme>
    <a:fontScheme name="zezbname">
      <a:majorFont>
        <a:latin typeface="Segoe Print"/>
        <a:ea typeface="方正黑体_GBK"/>
        <a:cs typeface=""/>
      </a:majorFont>
      <a:minorFont>
        <a:latin typeface="Segoe Print"/>
        <a:ea typeface="方正黑体_GBK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13179</TotalTime>
  <Words>830</Words>
  <Application>Microsoft Office PowerPoint</Application>
  <PresentationFormat>Widescreen</PresentationFormat>
  <Paragraphs>99</Paragraphs>
  <Slides>22</Slides>
  <Notes>2</Notes>
  <HiddenSlides>0</HiddenSlides>
  <MMClips>4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3" baseType="lpstr">
      <vt:lpstr>等线</vt:lpstr>
      <vt:lpstr>Arial</vt:lpstr>
      <vt:lpstr>Calibri</vt:lpstr>
      <vt:lpstr>iCiel Cadena</vt:lpstr>
      <vt:lpstr>Segoe Print</vt:lpstr>
      <vt:lpstr>SVN-SAF</vt:lpstr>
      <vt:lpstr>Times New Roman</vt:lpstr>
      <vt:lpstr>UTM Avo</vt:lpstr>
      <vt:lpstr>UTM Kabel KT</vt:lpstr>
      <vt:lpstr>1_Office 主题</vt:lpstr>
      <vt:lpstr>Equation</vt:lpstr>
      <vt:lpstr>PowerPoint Presentation</vt:lpstr>
      <vt:lpstr>KHỞI ĐỘNG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Uyen Uyen</dc:creator>
  <cp:lastModifiedBy>Administrator</cp:lastModifiedBy>
  <cp:revision>538</cp:revision>
  <dcterms:created xsi:type="dcterms:W3CDTF">2021-11-14T08:33:55Z</dcterms:created>
  <dcterms:modified xsi:type="dcterms:W3CDTF">2023-12-05T09:01:08Z</dcterms:modified>
</cp:coreProperties>
</file>