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xml" ContentType="application/vnd.openxmlformats-officedocument.presentationml.notesSlide+xml"/>
  <Override PartName="/ppt/tags/tag48.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9.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52" r:id="rId1"/>
  </p:sldMasterIdLst>
  <p:notesMasterIdLst>
    <p:notesMasterId r:id="rId25"/>
  </p:notesMasterIdLst>
  <p:sldIdLst>
    <p:sldId id="278" r:id="rId2"/>
    <p:sldId id="260" r:id="rId3"/>
    <p:sldId id="482" r:id="rId4"/>
    <p:sldId id="273" r:id="rId5"/>
    <p:sldId id="318" r:id="rId6"/>
    <p:sldId id="617" r:id="rId7"/>
    <p:sldId id="615" r:id="rId8"/>
    <p:sldId id="616" r:id="rId9"/>
    <p:sldId id="320" r:id="rId10"/>
    <p:sldId id="625" r:id="rId11"/>
    <p:sldId id="265" r:id="rId12"/>
    <p:sldId id="266" r:id="rId13"/>
    <p:sldId id="267" r:id="rId14"/>
    <p:sldId id="268" r:id="rId15"/>
    <p:sldId id="489" r:id="rId16"/>
    <p:sldId id="621" r:id="rId17"/>
    <p:sldId id="622" r:id="rId18"/>
    <p:sldId id="612" r:id="rId19"/>
    <p:sldId id="490" r:id="rId20"/>
    <p:sldId id="626" r:id="rId21"/>
    <p:sldId id="624" r:id="rId22"/>
    <p:sldId id="623" r:id="rId23"/>
    <p:sldId id="276" r:id="rId24"/>
  </p:sldIdLst>
  <p:sldSz cx="12192000" cy="6858000"/>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Times New Roman" panose="02020603050405020304" pitchFamily="18" charset="0"/>
      </a:defRPr>
    </a:lvl5pPr>
    <a:lvl6pPr marL="22860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6pPr>
    <a:lvl7pPr marL="27432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7pPr>
    <a:lvl8pPr marL="32004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8pPr>
    <a:lvl9pPr marL="3657600" algn="l" defTabSz="914400" rtl="0" eaLnBrk="1" latinLnBrk="0" hangingPunct="1">
      <a:defRPr sz="2400" kern="1200">
        <a:solidFill>
          <a:schemeClr val="tx1"/>
        </a:solidFill>
        <a:latin typeface="Arial" panose="020B0604020202020204" pitchFamily="34" charset="0"/>
        <a:ea typeface="+mn-ea"/>
        <a:cs typeface="Times New Roman" panose="02020603050405020304" pitchFamily="18"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CC"/>
    <a:srgbClr val="008000"/>
    <a:srgbClr val="0066FF"/>
    <a:srgbClr val="B5E7E9"/>
    <a:srgbClr val="FF3300"/>
    <a:srgbClr val="FF66CC"/>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475" autoAdjust="0"/>
    <p:restoredTop sz="94515" autoAdjust="0"/>
  </p:normalViewPr>
  <p:slideViewPr>
    <p:cSldViewPr>
      <p:cViewPr varScale="1">
        <p:scale>
          <a:sx n="102" d="100"/>
          <a:sy n="102" d="100"/>
        </p:scale>
        <p:origin x="712" y="1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F17531-768B-4B4F-9712-17065A5E7403}" type="doc">
      <dgm:prSet loTypeId="urn:microsoft.com/office/officeart/2008/layout/VerticalCurvedList" loCatId="list" qsTypeId="urn:microsoft.com/office/officeart/2005/8/quickstyle/simple5" qsCatId="simple" csTypeId="urn:microsoft.com/office/officeart/2005/8/colors/colorful1" csCatId="colorful" phldr="1"/>
      <dgm:spPr/>
      <dgm:t>
        <a:bodyPr/>
        <a:lstStyle/>
        <a:p>
          <a:endParaRPr lang="en-US"/>
        </a:p>
      </dgm:t>
    </dgm:pt>
    <dgm:pt modelId="{348F818F-BE50-479C-A406-D081A93915CE}">
      <dgm:prSet phldrT="[Text]" custT="1"/>
      <dgm:spPr>
        <a:solidFill>
          <a:srgbClr val="00B050"/>
        </a:solidFill>
      </dgm:spPr>
      <dgm:t>
        <a:bodyPr/>
        <a:lstStyle/>
        <a:p>
          <a:pPr algn="just"/>
          <a:r>
            <a:rPr lang="en-US" sz="2800" b="1" dirty="0">
              <a:latin typeface="Times New Roman" panose="02020603050405020304" pitchFamily="18" charset="0"/>
              <a:cs typeface="Times New Roman" panose="02020603050405020304" pitchFamily="18" charset="0"/>
            </a:rPr>
            <a:t>II.  GIẢI THÍCH SƠ LƯỢC VỀ SỰ NHIỄM ĐIỆN DO CỌ XÁT</a:t>
          </a:r>
        </a:p>
      </dgm:t>
    </dgm:pt>
    <dgm:pt modelId="{E4F0BE47-05DA-4296-8EDC-58A452893B65}" type="sibTrans" cxnId="{9F5C7748-A32E-4231-AA17-31949C502751}">
      <dgm:prSet/>
      <dgm:spPr/>
      <dgm:t>
        <a:bodyPr/>
        <a:lstStyle/>
        <a:p>
          <a:pPr algn="ctr"/>
          <a:endParaRPr lang="en-US" sz="2800" b="1"/>
        </a:p>
      </dgm:t>
    </dgm:pt>
    <dgm:pt modelId="{12945411-F2DE-42DC-94AB-14EEAB9D356D}" type="parTrans" cxnId="{9F5C7748-A32E-4231-AA17-31949C502751}">
      <dgm:prSet/>
      <dgm:spPr/>
      <dgm:t>
        <a:bodyPr/>
        <a:lstStyle/>
        <a:p>
          <a:pPr algn="ctr"/>
          <a:endParaRPr lang="en-US" sz="2800" b="1"/>
        </a:p>
      </dgm:t>
    </dgm:pt>
    <dgm:pt modelId="{84F0F17D-AE04-4868-ABD1-E5566E003D1A}">
      <dgm:prSet phldrT="[Text]" custT="1"/>
      <dgm:spPr>
        <a:solidFill>
          <a:srgbClr val="C00000"/>
        </a:solidFill>
      </dgm:spPr>
      <dgm:t>
        <a:bodyPr/>
        <a:lstStyle/>
        <a:p>
          <a:pPr algn="just"/>
          <a:r>
            <a:rPr lang="en-US" sz="2800" b="1" dirty="0">
              <a:latin typeface="Times New Roman" panose="02020603050405020304" pitchFamily="18" charset="0"/>
              <a:cs typeface="Times New Roman" panose="02020603050405020304" pitchFamily="18" charset="0"/>
            </a:rPr>
            <a:t>I. VẬT NHIỄM ĐIỆN</a:t>
          </a:r>
        </a:p>
      </dgm:t>
    </dgm:pt>
    <dgm:pt modelId="{E2F98AB5-E90A-488E-AE1A-27DDEEF67C1F}" type="sibTrans" cxnId="{55D15527-0FC4-427B-A758-9A576CDD212F}">
      <dgm:prSet/>
      <dgm:spPr/>
      <dgm:t>
        <a:bodyPr/>
        <a:lstStyle/>
        <a:p>
          <a:pPr algn="ctr"/>
          <a:endParaRPr lang="en-US" sz="2800" b="1"/>
        </a:p>
      </dgm:t>
    </dgm:pt>
    <dgm:pt modelId="{07E6CAB6-DC10-4B39-8E89-035C7FB4CBE3}" type="parTrans" cxnId="{55D15527-0FC4-427B-A758-9A576CDD212F}">
      <dgm:prSet/>
      <dgm:spPr/>
      <dgm:t>
        <a:bodyPr/>
        <a:lstStyle/>
        <a:p>
          <a:pPr algn="ctr"/>
          <a:endParaRPr lang="en-US" sz="2800" b="1"/>
        </a:p>
      </dgm:t>
    </dgm:pt>
    <dgm:pt modelId="{4200F530-CEB2-4846-B9BA-1BB59DDED7E8}" type="pres">
      <dgm:prSet presAssocID="{0BF17531-768B-4B4F-9712-17065A5E7403}" presName="Name0" presStyleCnt="0">
        <dgm:presLayoutVars>
          <dgm:chMax val="7"/>
          <dgm:chPref val="7"/>
          <dgm:dir/>
        </dgm:presLayoutVars>
      </dgm:prSet>
      <dgm:spPr/>
    </dgm:pt>
    <dgm:pt modelId="{261B3C7E-0FCA-42EB-9AA7-9FE8D5EFBEEF}" type="pres">
      <dgm:prSet presAssocID="{0BF17531-768B-4B4F-9712-17065A5E7403}" presName="Name1" presStyleCnt="0"/>
      <dgm:spPr/>
    </dgm:pt>
    <dgm:pt modelId="{38024386-C563-48AC-88F7-AFCC916B1F69}" type="pres">
      <dgm:prSet presAssocID="{0BF17531-768B-4B4F-9712-17065A5E7403}" presName="cycle" presStyleCnt="0"/>
      <dgm:spPr/>
    </dgm:pt>
    <dgm:pt modelId="{D62016C7-5025-47CF-90BC-B98B316FAA88}" type="pres">
      <dgm:prSet presAssocID="{0BF17531-768B-4B4F-9712-17065A5E7403}" presName="srcNode" presStyleLbl="node1" presStyleIdx="0" presStyleCnt="2"/>
      <dgm:spPr/>
    </dgm:pt>
    <dgm:pt modelId="{A1BA1F62-7315-473A-90A7-DCFA31148357}" type="pres">
      <dgm:prSet presAssocID="{0BF17531-768B-4B4F-9712-17065A5E7403}" presName="conn" presStyleLbl="parChTrans1D2" presStyleIdx="0" presStyleCnt="1"/>
      <dgm:spPr/>
    </dgm:pt>
    <dgm:pt modelId="{67964899-D364-4DCB-832C-234A460FADDC}" type="pres">
      <dgm:prSet presAssocID="{0BF17531-768B-4B4F-9712-17065A5E7403}" presName="extraNode" presStyleLbl="node1" presStyleIdx="0" presStyleCnt="2"/>
      <dgm:spPr/>
    </dgm:pt>
    <dgm:pt modelId="{B160DC93-B5EB-4C18-8D35-B47B5C1D1FC2}" type="pres">
      <dgm:prSet presAssocID="{0BF17531-768B-4B4F-9712-17065A5E7403}" presName="dstNode" presStyleLbl="node1" presStyleIdx="0" presStyleCnt="2"/>
      <dgm:spPr/>
    </dgm:pt>
    <dgm:pt modelId="{5B931EB0-32DF-BA46-ACE2-15C849081B64}" type="pres">
      <dgm:prSet presAssocID="{84F0F17D-AE04-4868-ABD1-E5566E003D1A}" presName="text_1" presStyleLbl="node1" presStyleIdx="0" presStyleCnt="2" custScaleY="48154">
        <dgm:presLayoutVars>
          <dgm:bulletEnabled val="1"/>
        </dgm:presLayoutVars>
      </dgm:prSet>
      <dgm:spPr/>
    </dgm:pt>
    <dgm:pt modelId="{3F26D6CC-1E74-8847-AF23-02DAF1C233E0}" type="pres">
      <dgm:prSet presAssocID="{84F0F17D-AE04-4868-ABD1-E5566E003D1A}" presName="accent_1" presStyleCnt="0"/>
      <dgm:spPr/>
    </dgm:pt>
    <dgm:pt modelId="{D0AA3DD4-3286-443F-AB33-ECB873E85756}" type="pres">
      <dgm:prSet presAssocID="{84F0F17D-AE04-4868-ABD1-E5566E003D1A}" presName="accentRepeatNode" presStyleLbl="solidFgAcc1" presStyleIdx="0" presStyleCnt="2" custScaleX="80329" custScaleY="65765"/>
      <dgm:spPr/>
    </dgm:pt>
    <dgm:pt modelId="{F0476831-7062-8346-BFDD-A89F8A6A8FAA}" type="pres">
      <dgm:prSet presAssocID="{348F818F-BE50-479C-A406-D081A93915CE}" presName="text_2" presStyleLbl="node1" presStyleIdx="1" presStyleCnt="2" custScaleY="52272" custLinFactNeighborY="-17381">
        <dgm:presLayoutVars>
          <dgm:bulletEnabled val="1"/>
        </dgm:presLayoutVars>
      </dgm:prSet>
      <dgm:spPr/>
    </dgm:pt>
    <dgm:pt modelId="{6E7DA773-B910-064E-A5D6-E7AAB0F7A341}" type="pres">
      <dgm:prSet presAssocID="{348F818F-BE50-479C-A406-D081A93915CE}" presName="accent_2" presStyleCnt="0"/>
      <dgm:spPr/>
    </dgm:pt>
    <dgm:pt modelId="{E0FF9A6A-508B-4855-9F28-75E7B1406869}" type="pres">
      <dgm:prSet presAssocID="{348F818F-BE50-479C-A406-D081A93915CE}" presName="accentRepeatNode" presStyleLbl="solidFgAcc1" presStyleIdx="1" presStyleCnt="2" custScaleX="70248" custScaleY="62471" custLinFactNeighborY="-13905"/>
      <dgm:spPr/>
    </dgm:pt>
  </dgm:ptLst>
  <dgm:cxnLst>
    <dgm:cxn modelId="{55D15527-0FC4-427B-A758-9A576CDD212F}" srcId="{0BF17531-768B-4B4F-9712-17065A5E7403}" destId="{84F0F17D-AE04-4868-ABD1-E5566E003D1A}" srcOrd="0" destOrd="0" parTransId="{07E6CAB6-DC10-4B39-8E89-035C7FB4CBE3}" sibTransId="{E2F98AB5-E90A-488E-AE1A-27DDEEF67C1F}"/>
    <dgm:cxn modelId="{9F5C7748-A32E-4231-AA17-31949C502751}" srcId="{0BF17531-768B-4B4F-9712-17065A5E7403}" destId="{348F818F-BE50-479C-A406-D081A93915CE}" srcOrd="1" destOrd="0" parTransId="{12945411-F2DE-42DC-94AB-14EEAB9D356D}" sibTransId="{E4F0BE47-05DA-4296-8EDC-58A452893B65}"/>
    <dgm:cxn modelId="{03A66761-9836-F44C-84B4-4E026B258593}" type="presOf" srcId="{E2F98AB5-E90A-488E-AE1A-27DDEEF67C1F}" destId="{A1BA1F62-7315-473A-90A7-DCFA31148357}" srcOrd="0" destOrd="0" presId="urn:microsoft.com/office/officeart/2008/layout/VerticalCurvedList"/>
    <dgm:cxn modelId="{D95C836B-9506-A24E-B1EE-0D9D86D3F02C}" type="presOf" srcId="{348F818F-BE50-479C-A406-D081A93915CE}" destId="{F0476831-7062-8346-BFDD-A89F8A6A8FAA}" srcOrd="0" destOrd="0" presId="urn:microsoft.com/office/officeart/2008/layout/VerticalCurvedList"/>
    <dgm:cxn modelId="{7FCC75C1-0149-B343-931E-6F01369B89CA}" type="presOf" srcId="{84F0F17D-AE04-4868-ABD1-E5566E003D1A}" destId="{5B931EB0-32DF-BA46-ACE2-15C849081B64}" srcOrd="0" destOrd="0" presId="urn:microsoft.com/office/officeart/2008/layout/VerticalCurvedList"/>
    <dgm:cxn modelId="{C461DEC3-5C1A-418A-A478-B31F204E473F}" type="presOf" srcId="{0BF17531-768B-4B4F-9712-17065A5E7403}" destId="{4200F530-CEB2-4846-B9BA-1BB59DDED7E8}" srcOrd="0" destOrd="0" presId="urn:microsoft.com/office/officeart/2008/layout/VerticalCurvedList"/>
    <dgm:cxn modelId="{1229ED40-E8AC-4628-9BEF-916995845E15}" type="presParOf" srcId="{4200F530-CEB2-4846-B9BA-1BB59DDED7E8}" destId="{261B3C7E-0FCA-42EB-9AA7-9FE8D5EFBEEF}" srcOrd="0" destOrd="0" presId="urn:microsoft.com/office/officeart/2008/layout/VerticalCurvedList"/>
    <dgm:cxn modelId="{74FC4D91-0288-4649-9FAC-782C5EFDADE0}" type="presParOf" srcId="{261B3C7E-0FCA-42EB-9AA7-9FE8D5EFBEEF}" destId="{38024386-C563-48AC-88F7-AFCC916B1F69}" srcOrd="0" destOrd="0" presId="urn:microsoft.com/office/officeart/2008/layout/VerticalCurvedList"/>
    <dgm:cxn modelId="{6734479A-D6D7-4237-9FBC-DB257CB55F0A}" type="presParOf" srcId="{38024386-C563-48AC-88F7-AFCC916B1F69}" destId="{D62016C7-5025-47CF-90BC-B98B316FAA88}" srcOrd="0" destOrd="0" presId="urn:microsoft.com/office/officeart/2008/layout/VerticalCurvedList"/>
    <dgm:cxn modelId="{9C202755-8EA5-4901-A13C-0937609877D3}" type="presParOf" srcId="{38024386-C563-48AC-88F7-AFCC916B1F69}" destId="{A1BA1F62-7315-473A-90A7-DCFA31148357}" srcOrd="1" destOrd="0" presId="urn:microsoft.com/office/officeart/2008/layout/VerticalCurvedList"/>
    <dgm:cxn modelId="{35D27AED-1F47-4D4D-B866-EFC0142E1FC1}" type="presParOf" srcId="{38024386-C563-48AC-88F7-AFCC916B1F69}" destId="{67964899-D364-4DCB-832C-234A460FADDC}" srcOrd="2" destOrd="0" presId="urn:microsoft.com/office/officeart/2008/layout/VerticalCurvedList"/>
    <dgm:cxn modelId="{B2BC272E-9CCB-48BC-B6B3-9FCAA242422F}" type="presParOf" srcId="{38024386-C563-48AC-88F7-AFCC916B1F69}" destId="{B160DC93-B5EB-4C18-8D35-B47B5C1D1FC2}" srcOrd="3" destOrd="0" presId="urn:microsoft.com/office/officeart/2008/layout/VerticalCurvedList"/>
    <dgm:cxn modelId="{F072E32D-9C67-5642-A99E-5F0D1A8BF84B}" type="presParOf" srcId="{261B3C7E-0FCA-42EB-9AA7-9FE8D5EFBEEF}" destId="{5B931EB0-32DF-BA46-ACE2-15C849081B64}" srcOrd="1" destOrd="0" presId="urn:microsoft.com/office/officeart/2008/layout/VerticalCurvedList"/>
    <dgm:cxn modelId="{C6EBED0D-B504-D44F-9F62-336F3413F79C}" type="presParOf" srcId="{261B3C7E-0FCA-42EB-9AA7-9FE8D5EFBEEF}" destId="{3F26D6CC-1E74-8847-AF23-02DAF1C233E0}" srcOrd="2" destOrd="0" presId="urn:microsoft.com/office/officeart/2008/layout/VerticalCurvedList"/>
    <dgm:cxn modelId="{DCEAD418-D54A-2643-A91E-3074D080AB61}" type="presParOf" srcId="{3F26D6CC-1E74-8847-AF23-02DAF1C233E0}" destId="{D0AA3DD4-3286-443F-AB33-ECB873E85756}" srcOrd="0" destOrd="0" presId="urn:microsoft.com/office/officeart/2008/layout/VerticalCurvedList"/>
    <dgm:cxn modelId="{EE59F4AB-097B-6948-92F5-FA92B7E597FC}" type="presParOf" srcId="{261B3C7E-0FCA-42EB-9AA7-9FE8D5EFBEEF}" destId="{F0476831-7062-8346-BFDD-A89F8A6A8FAA}" srcOrd="3" destOrd="0" presId="urn:microsoft.com/office/officeart/2008/layout/VerticalCurvedList"/>
    <dgm:cxn modelId="{9623A197-6AAA-C24E-9FBD-104C500B4A5B}" type="presParOf" srcId="{261B3C7E-0FCA-42EB-9AA7-9FE8D5EFBEEF}" destId="{6E7DA773-B910-064E-A5D6-E7AAB0F7A341}" srcOrd="4" destOrd="0" presId="urn:microsoft.com/office/officeart/2008/layout/VerticalCurvedList"/>
    <dgm:cxn modelId="{6A828265-32A8-554C-93D0-42BACD728E44}" type="presParOf" srcId="{6E7DA773-B910-064E-A5D6-E7AAB0F7A341}" destId="{E0FF9A6A-508B-4855-9F28-75E7B140686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A1F62-7315-473A-90A7-DCFA31148357}">
      <dsp:nvSpPr>
        <dsp:cNvPr id="0" name=""/>
        <dsp:cNvSpPr/>
      </dsp:nvSpPr>
      <dsp:spPr>
        <a:xfrm>
          <a:off x="-6941199" y="-1061193"/>
          <a:ext cx="8260720" cy="8260720"/>
        </a:xfrm>
        <a:prstGeom prst="blockArc">
          <a:avLst>
            <a:gd name="adj1" fmla="val 18900000"/>
            <a:gd name="adj2" fmla="val 2700000"/>
            <a:gd name="adj3" fmla="val 261"/>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931EB0-32DF-BA46-ACE2-15C849081B64}">
      <dsp:nvSpPr>
        <dsp:cNvPr id="0" name=""/>
        <dsp:cNvSpPr/>
      </dsp:nvSpPr>
      <dsp:spPr>
        <a:xfrm>
          <a:off x="1072810" y="1331507"/>
          <a:ext cx="7884544" cy="844428"/>
        </a:xfrm>
        <a:prstGeom prst="rect">
          <a:avLst/>
        </a:prstGeom>
        <a:solidFill>
          <a:srgbClr val="C0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1919" tIns="71120" rIns="71120" bIns="71120" numCol="1" spcCol="1270" anchor="ctr" anchorCtr="0">
          <a:noAutofit/>
        </a:bodyPr>
        <a:lstStyle/>
        <a:p>
          <a:pPr marL="0" lvl="0" indent="0" algn="just" defTabSz="1244600">
            <a:lnSpc>
              <a:spcPct val="90000"/>
            </a:lnSpc>
            <a:spcBef>
              <a:spcPct val="0"/>
            </a:spcBef>
            <a:spcAft>
              <a:spcPct val="35000"/>
            </a:spcAft>
            <a:buNone/>
          </a:pPr>
          <a:r>
            <a:rPr lang="en-US" sz="2800" b="1" kern="1200" dirty="0">
              <a:latin typeface="Times New Roman" panose="02020603050405020304" pitchFamily="18" charset="0"/>
              <a:cs typeface="Times New Roman" panose="02020603050405020304" pitchFamily="18" charset="0"/>
            </a:rPr>
            <a:t>I. VẬT NHIỄM ĐIỆN</a:t>
          </a:r>
        </a:p>
      </dsp:txBody>
      <dsp:txXfrm>
        <a:off x="1072810" y="1331507"/>
        <a:ext cx="7884544" cy="844428"/>
      </dsp:txXfrm>
    </dsp:sp>
    <dsp:sp modelId="{D0AA3DD4-3286-443F-AB33-ECB873E85756}">
      <dsp:nvSpPr>
        <dsp:cNvPr id="0" name=""/>
        <dsp:cNvSpPr/>
      </dsp:nvSpPr>
      <dsp:spPr>
        <a:xfrm>
          <a:off x="192405" y="1032937"/>
          <a:ext cx="1760810" cy="1441568"/>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F0476831-7062-8346-BFDD-A89F8A6A8FAA}">
      <dsp:nvSpPr>
        <dsp:cNvPr id="0" name=""/>
        <dsp:cNvSpPr/>
      </dsp:nvSpPr>
      <dsp:spPr>
        <a:xfrm>
          <a:off x="1072810" y="3621498"/>
          <a:ext cx="7884544" cy="916641"/>
        </a:xfrm>
        <a:prstGeom prst="rect">
          <a:avLst/>
        </a:prstGeom>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1919" tIns="71120" rIns="71120" bIns="71120" numCol="1" spcCol="1270" anchor="ctr" anchorCtr="0">
          <a:noAutofit/>
        </a:bodyPr>
        <a:lstStyle/>
        <a:p>
          <a:pPr marL="0" lvl="0" indent="0" algn="just" defTabSz="1244600">
            <a:lnSpc>
              <a:spcPct val="90000"/>
            </a:lnSpc>
            <a:spcBef>
              <a:spcPct val="0"/>
            </a:spcBef>
            <a:spcAft>
              <a:spcPct val="35000"/>
            </a:spcAft>
            <a:buNone/>
          </a:pPr>
          <a:r>
            <a:rPr lang="en-US" sz="2800" b="1" kern="1200" dirty="0">
              <a:latin typeface="Times New Roman" panose="02020603050405020304" pitchFamily="18" charset="0"/>
              <a:cs typeface="Times New Roman" panose="02020603050405020304" pitchFamily="18" charset="0"/>
            </a:rPr>
            <a:t>II.  GIẢI THÍCH SƠ LƯỢC VỀ SỰ NHIỄM ĐIỆN DO CỌ XÁT</a:t>
          </a:r>
        </a:p>
      </dsp:txBody>
      <dsp:txXfrm>
        <a:off x="1072810" y="3621498"/>
        <a:ext cx="7884544" cy="916641"/>
      </dsp:txXfrm>
    </dsp:sp>
    <dsp:sp modelId="{E0FF9A6A-508B-4855-9F28-75E7B1406869}">
      <dsp:nvSpPr>
        <dsp:cNvPr id="0" name=""/>
        <dsp:cNvSpPr/>
      </dsp:nvSpPr>
      <dsp:spPr>
        <a:xfrm>
          <a:off x="302892" y="3395132"/>
          <a:ext cx="1539835" cy="1369363"/>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35F75DB2-84C0-4AD8-B064-C00101545ADA}"/>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cs typeface="+mn-cs"/>
              </a:defRPr>
            </a:lvl1pPr>
          </a:lstStyle>
          <a:p>
            <a:pPr>
              <a:defRPr/>
            </a:pPr>
            <a:endParaRPr lang="en-US"/>
          </a:p>
        </p:txBody>
      </p:sp>
      <p:sp>
        <p:nvSpPr>
          <p:cNvPr id="3075" name="Rectangle 3">
            <a:extLst>
              <a:ext uri="{FF2B5EF4-FFF2-40B4-BE49-F238E27FC236}">
                <a16:creationId xmlns:a16="http://schemas.microsoft.com/office/drawing/2014/main" id="{BE878161-EA69-4B92-B54A-5C0250A1BF11}"/>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cs typeface="+mn-cs"/>
              </a:defRPr>
            </a:lvl1pPr>
          </a:lstStyle>
          <a:p>
            <a:pPr>
              <a:defRPr/>
            </a:pPr>
            <a:endParaRPr lang="en-US"/>
          </a:p>
        </p:txBody>
      </p:sp>
      <p:sp>
        <p:nvSpPr>
          <p:cNvPr id="4100" name="Rectangle 4">
            <a:extLst>
              <a:ext uri="{FF2B5EF4-FFF2-40B4-BE49-F238E27FC236}">
                <a16:creationId xmlns:a16="http://schemas.microsoft.com/office/drawing/2014/main" id="{4667306C-3864-4075-8E21-9C7DE86E30A5}"/>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B3EDCEFB-9002-44D8-89D4-1CE029EBD067}"/>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56C29A67-0017-4BFA-96D6-3C2775652BB9}"/>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cs typeface="+mn-cs"/>
              </a:defRPr>
            </a:lvl1pPr>
          </a:lstStyle>
          <a:p>
            <a:pPr>
              <a:defRPr/>
            </a:pPr>
            <a:endParaRPr lang="en-US"/>
          </a:p>
        </p:txBody>
      </p:sp>
      <p:sp>
        <p:nvSpPr>
          <p:cNvPr id="3079" name="Rectangle 7">
            <a:extLst>
              <a:ext uri="{FF2B5EF4-FFF2-40B4-BE49-F238E27FC236}">
                <a16:creationId xmlns:a16="http://schemas.microsoft.com/office/drawing/2014/main" id="{2DB345CE-7207-4DE7-88D0-7225B04BAA70}"/>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panose="02020603050405020304" pitchFamily="18" charset="0"/>
              </a:defRPr>
            </a:lvl1pPr>
          </a:lstStyle>
          <a:p>
            <a:pPr>
              <a:defRPr/>
            </a:pPr>
            <a:fld id="{784405C5-F5A0-42F8-9551-7D5F83CB6BD3}" type="slidenum">
              <a:rPr lang="en-US" altLang="vi-VN"/>
              <a:pPr>
                <a:defRPr/>
              </a:pPr>
              <a:t>‹#›</a:t>
            </a:fld>
            <a:endParaRPr lang="en-US" altLang="vi-V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A68474D7-B1A6-47AB-958E-76129FE27128}" type="slidenum">
              <a:rPr lang="en-US" smtClean="0">
                <a:solidFill>
                  <a:srgbClr val="000000"/>
                </a:solidFill>
              </a:rPr>
              <a:pPr eaLnBrk="1" hangingPunct="1"/>
              <a:t>1</a:t>
            </a:fld>
            <a:endParaRPr lang="en-US">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8056229-AF5C-44EA-9841-F43BEBC97290}" type="slidenum">
              <a:rPr lang="en-US" smtClean="0"/>
              <a:t>2</a:t>
            </a:fld>
            <a:endParaRPr lang="en-US"/>
          </a:p>
        </p:txBody>
      </p:sp>
    </p:spTree>
    <p:extLst>
      <p:ext uri="{BB962C8B-B14F-4D97-AF65-F5344CB8AC3E}">
        <p14:creationId xmlns:p14="http://schemas.microsoft.com/office/powerpoint/2010/main" val="980321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784405C5-F5A0-42F8-9551-7D5F83CB6BD3}" type="slidenum">
              <a:rPr lang="en-US" altLang="vi-VN" smtClean="0"/>
              <a:pPr>
                <a:defRPr/>
              </a:pPr>
              <a:t>6</a:t>
            </a:fld>
            <a:endParaRPr lang="en-US" altLang="vi-VN"/>
          </a:p>
        </p:txBody>
      </p:sp>
    </p:spTree>
    <p:extLst>
      <p:ext uri="{BB962C8B-B14F-4D97-AF65-F5344CB8AC3E}">
        <p14:creationId xmlns:p14="http://schemas.microsoft.com/office/powerpoint/2010/main" val="3787125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784405C5-F5A0-42F8-9551-7D5F83CB6BD3}" type="slidenum">
              <a:rPr lang="en-US" altLang="vi-VN" smtClean="0"/>
              <a:pPr>
                <a:defRPr/>
              </a:pPr>
              <a:t>7</a:t>
            </a:fld>
            <a:endParaRPr lang="en-US" altLang="vi-VN"/>
          </a:p>
        </p:txBody>
      </p:sp>
    </p:spTree>
    <p:extLst>
      <p:ext uri="{BB962C8B-B14F-4D97-AF65-F5344CB8AC3E}">
        <p14:creationId xmlns:p14="http://schemas.microsoft.com/office/powerpoint/2010/main" val="1362450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784405C5-F5A0-42F8-9551-7D5F83CB6BD3}" type="slidenum">
              <a:rPr lang="en-US" altLang="vi-VN" smtClean="0"/>
              <a:pPr>
                <a:defRPr/>
              </a:pPr>
              <a:t>8</a:t>
            </a:fld>
            <a:endParaRPr lang="en-US" altLang="vi-VN"/>
          </a:p>
        </p:txBody>
      </p:sp>
    </p:spTree>
    <p:extLst>
      <p:ext uri="{BB962C8B-B14F-4D97-AF65-F5344CB8AC3E}">
        <p14:creationId xmlns:p14="http://schemas.microsoft.com/office/powerpoint/2010/main" val="340482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784405C5-F5A0-42F8-9551-7D5F83CB6BD3}" type="slidenum">
              <a:rPr lang="en-US" altLang="vi-VN" smtClean="0"/>
              <a:pPr>
                <a:defRPr/>
              </a:pPr>
              <a:t>9</a:t>
            </a:fld>
            <a:endParaRPr lang="en-US" altLang="vi-VN"/>
          </a:p>
        </p:txBody>
      </p:sp>
    </p:spTree>
    <p:extLst>
      <p:ext uri="{BB962C8B-B14F-4D97-AF65-F5344CB8AC3E}">
        <p14:creationId xmlns:p14="http://schemas.microsoft.com/office/powerpoint/2010/main" val="1657658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784405C5-F5A0-42F8-9551-7D5F83CB6BD3}" type="slidenum">
              <a:rPr lang="en-US" altLang="vi-VN" smtClean="0"/>
              <a:pPr>
                <a:defRPr/>
              </a:pPr>
              <a:t>10</a:t>
            </a:fld>
            <a:endParaRPr lang="en-US" altLang="vi-VN"/>
          </a:p>
        </p:txBody>
      </p:sp>
    </p:spTree>
    <p:extLst>
      <p:ext uri="{BB962C8B-B14F-4D97-AF65-F5344CB8AC3E}">
        <p14:creationId xmlns:p14="http://schemas.microsoft.com/office/powerpoint/2010/main" val="153403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654F6A8C-562A-45B1-A331-1A70E4A9B6DC}"/>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15A571-85B2-4876-B50B-0B75EC3579D3}" type="slidenum">
              <a:rPr lang="en-US" altLang="vi-VN"/>
              <a:pPr>
                <a:spcBef>
                  <a:spcPct val="0"/>
                </a:spcBef>
              </a:pPr>
              <a:t>23</a:t>
            </a:fld>
            <a:endParaRPr lang="en-US" altLang="vi-VN"/>
          </a:p>
        </p:txBody>
      </p:sp>
      <p:sp>
        <p:nvSpPr>
          <p:cNvPr id="44035" name="Rectangle 2">
            <a:extLst>
              <a:ext uri="{FF2B5EF4-FFF2-40B4-BE49-F238E27FC236}">
                <a16:creationId xmlns:a16="http://schemas.microsoft.com/office/drawing/2014/main" id="{E8FBB95C-E2DC-457D-BD75-D207173D05C4}"/>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A5E1695A-E039-446B-B7FF-A1188A94C292}"/>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vi-VN" altLang="vi-V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1A8D8DF0-CAE8-4489-8C79-47B8C45879C1}"/>
              </a:ext>
            </a:extLst>
          </p:cNvPr>
          <p:cNvSpPr>
            <a:spLocks noGrp="1" noChangeArrowheads="1"/>
          </p:cNvSpPr>
          <p:nvPr>
            <p:ph type="dt" sz="half" idx="10"/>
          </p:nvPr>
        </p:nvSpPr>
        <p:spPr>
          <a:ln/>
        </p:spPr>
        <p:txBody>
          <a:bodyPr/>
          <a:lstStyle>
            <a:lvl1pPr>
              <a:defRPr/>
            </a:lvl1pPr>
          </a:lstStyle>
          <a:p>
            <a:pPr>
              <a:defRPr/>
            </a:pPr>
            <a:fld id="{EF7878E9-DB73-4BA9-871C-BCC19D5F0F47}" type="datetime1">
              <a:rPr lang="en-US"/>
              <a:pPr>
                <a:defRPr/>
              </a:pPr>
              <a:t>12/18/24</a:t>
            </a:fld>
            <a:endParaRPr lang="en-US"/>
          </a:p>
        </p:txBody>
      </p:sp>
      <p:sp>
        <p:nvSpPr>
          <p:cNvPr id="5" name="Rectangle 5">
            <a:extLst>
              <a:ext uri="{FF2B5EF4-FFF2-40B4-BE49-F238E27FC236}">
                <a16:creationId xmlns:a16="http://schemas.microsoft.com/office/drawing/2014/main" id="{80CA2A3A-8ACE-481B-ACA7-94539BAD38E4}"/>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6" name="Rectangle 6">
            <a:extLst>
              <a:ext uri="{FF2B5EF4-FFF2-40B4-BE49-F238E27FC236}">
                <a16:creationId xmlns:a16="http://schemas.microsoft.com/office/drawing/2014/main" id="{2F5F4989-0336-4825-A4FA-036F80CD17F4}"/>
              </a:ext>
            </a:extLst>
          </p:cNvPr>
          <p:cNvSpPr>
            <a:spLocks noGrp="1" noChangeArrowheads="1"/>
          </p:cNvSpPr>
          <p:nvPr>
            <p:ph type="sldNum" sz="quarter" idx="12"/>
          </p:nvPr>
        </p:nvSpPr>
        <p:spPr>
          <a:ln/>
        </p:spPr>
        <p:txBody>
          <a:bodyPr/>
          <a:lstStyle>
            <a:lvl1pPr>
              <a:defRPr/>
            </a:lvl1pPr>
          </a:lstStyle>
          <a:p>
            <a:pPr>
              <a:defRPr/>
            </a:pPr>
            <a:fld id="{125ADA0A-76E4-4807-B730-3D7FFE66063D}" type="slidenum">
              <a:rPr lang="en-US" altLang="vi-VN"/>
              <a:pPr>
                <a:defRPr/>
              </a:pPr>
              <a:t>‹#›</a:t>
            </a:fld>
            <a:endParaRPr lang="en-US" altLang="vi-VN"/>
          </a:p>
        </p:txBody>
      </p:sp>
    </p:spTree>
    <p:extLst>
      <p:ext uri="{BB962C8B-B14F-4D97-AF65-F5344CB8AC3E}">
        <p14:creationId xmlns:p14="http://schemas.microsoft.com/office/powerpoint/2010/main" val="1359717994"/>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6D7E9C2-9182-4FE6-B085-DFF9DDD23A11}"/>
              </a:ext>
            </a:extLst>
          </p:cNvPr>
          <p:cNvSpPr>
            <a:spLocks noGrp="1" noChangeArrowheads="1"/>
          </p:cNvSpPr>
          <p:nvPr>
            <p:ph type="dt" sz="half" idx="10"/>
          </p:nvPr>
        </p:nvSpPr>
        <p:spPr>
          <a:ln/>
        </p:spPr>
        <p:txBody>
          <a:bodyPr/>
          <a:lstStyle>
            <a:lvl1pPr>
              <a:defRPr/>
            </a:lvl1pPr>
          </a:lstStyle>
          <a:p>
            <a:pPr>
              <a:defRPr/>
            </a:pPr>
            <a:fld id="{6BD118D2-E2B5-41AD-B478-7532EF215FD0}" type="datetime1">
              <a:rPr lang="en-US"/>
              <a:pPr>
                <a:defRPr/>
              </a:pPr>
              <a:t>12/18/24</a:t>
            </a:fld>
            <a:endParaRPr lang="en-US"/>
          </a:p>
        </p:txBody>
      </p:sp>
      <p:sp>
        <p:nvSpPr>
          <p:cNvPr id="5" name="Rectangle 5">
            <a:extLst>
              <a:ext uri="{FF2B5EF4-FFF2-40B4-BE49-F238E27FC236}">
                <a16:creationId xmlns:a16="http://schemas.microsoft.com/office/drawing/2014/main" id="{F019F7E6-D94A-485F-B18D-2613B7B35A9A}"/>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6" name="Rectangle 6">
            <a:extLst>
              <a:ext uri="{FF2B5EF4-FFF2-40B4-BE49-F238E27FC236}">
                <a16:creationId xmlns:a16="http://schemas.microsoft.com/office/drawing/2014/main" id="{E706A48F-04F2-436A-A5CF-09E16E205AAF}"/>
              </a:ext>
            </a:extLst>
          </p:cNvPr>
          <p:cNvSpPr>
            <a:spLocks noGrp="1" noChangeArrowheads="1"/>
          </p:cNvSpPr>
          <p:nvPr>
            <p:ph type="sldNum" sz="quarter" idx="12"/>
          </p:nvPr>
        </p:nvSpPr>
        <p:spPr>
          <a:ln/>
        </p:spPr>
        <p:txBody>
          <a:bodyPr/>
          <a:lstStyle>
            <a:lvl1pPr>
              <a:defRPr/>
            </a:lvl1pPr>
          </a:lstStyle>
          <a:p>
            <a:pPr>
              <a:defRPr/>
            </a:pPr>
            <a:fld id="{4AAA2ED8-8703-4B6F-802D-EFA1B6091AF4}" type="slidenum">
              <a:rPr lang="en-US" altLang="vi-VN"/>
              <a:pPr>
                <a:defRPr/>
              </a:pPr>
              <a:t>‹#›</a:t>
            </a:fld>
            <a:endParaRPr lang="en-US" altLang="vi-VN"/>
          </a:p>
        </p:txBody>
      </p:sp>
    </p:spTree>
    <p:extLst>
      <p:ext uri="{BB962C8B-B14F-4D97-AF65-F5344CB8AC3E}">
        <p14:creationId xmlns:p14="http://schemas.microsoft.com/office/powerpoint/2010/main" val="1108861444"/>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C561D0A-E96B-47E3-A068-3807753C1E0B}"/>
              </a:ext>
            </a:extLst>
          </p:cNvPr>
          <p:cNvSpPr>
            <a:spLocks noGrp="1" noChangeArrowheads="1"/>
          </p:cNvSpPr>
          <p:nvPr>
            <p:ph type="dt" sz="half" idx="10"/>
          </p:nvPr>
        </p:nvSpPr>
        <p:spPr>
          <a:ln/>
        </p:spPr>
        <p:txBody>
          <a:bodyPr/>
          <a:lstStyle>
            <a:lvl1pPr>
              <a:defRPr/>
            </a:lvl1pPr>
          </a:lstStyle>
          <a:p>
            <a:pPr>
              <a:defRPr/>
            </a:pPr>
            <a:fld id="{AADBE7EC-5AF1-405E-B9FA-E9CFA4E1E3B6}" type="datetime1">
              <a:rPr lang="en-US"/>
              <a:pPr>
                <a:defRPr/>
              </a:pPr>
              <a:t>12/18/24</a:t>
            </a:fld>
            <a:endParaRPr lang="en-US"/>
          </a:p>
        </p:txBody>
      </p:sp>
      <p:sp>
        <p:nvSpPr>
          <p:cNvPr id="5" name="Rectangle 5">
            <a:extLst>
              <a:ext uri="{FF2B5EF4-FFF2-40B4-BE49-F238E27FC236}">
                <a16:creationId xmlns:a16="http://schemas.microsoft.com/office/drawing/2014/main" id="{F6461FF0-6259-4350-ADA5-11D20E94562C}"/>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6" name="Rectangle 6">
            <a:extLst>
              <a:ext uri="{FF2B5EF4-FFF2-40B4-BE49-F238E27FC236}">
                <a16:creationId xmlns:a16="http://schemas.microsoft.com/office/drawing/2014/main" id="{8201CB82-2960-4DC1-B587-98185E31898F}"/>
              </a:ext>
            </a:extLst>
          </p:cNvPr>
          <p:cNvSpPr>
            <a:spLocks noGrp="1" noChangeArrowheads="1"/>
          </p:cNvSpPr>
          <p:nvPr>
            <p:ph type="sldNum" sz="quarter" idx="12"/>
          </p:nvPr>
        </p:nvSpPr>
        <p:spPr>
          <a:ln/>
        </p:spPr>
        <p:txBody>
          <a:bodyPr/>
          <a:lstStyle>
            <a:lvl1pPr>
              <a:defRPr/>
            </a:lvl1pPr>
          </a:lstStyle>
          <a:p>
            <a:pPr>
              <a:defRPr/>
            </a:pPr>
            <a:fld id="{7BDDDA2A-4153-4079-9646-216B64768139}" type="slidenum">
              <a:rPr lang="en-US" altLang="vi-VN"/>
              <a:pPr>
                <a:defRPr/>
              </a:pPr>
              <a:t>‹#›</a:t>
            </a:fld>
            <a:endParaRPr lang="en-US" altLang="vi-VN"/>
          </a:p>
        </p:txBody>
      </p:sp>
    </p:spTree>
    <p:extLst>
      <p:ext uri="{BB962C8B-B14F-4D97-AF65-F5344CB8AC3E}">
        <p14:creationId xmlns:p14="http://schemas.microsoft.com/office/powerpoint/2010/main" val="282497409"/>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69C81C8-0A5C-451A-8ADB-7F7212051198}"/>
              </a:ext>
            </a:extLst>
          </p:cNvPr>
          <p:cNvSpPr>
            <a:spLocks noGrp="1" noChangeArrowheads="1"/>
          </p:cNvSpPr>
          <p:nvPr>
            <p:ph type="dt" sz="half" idx="10"/>
          </p:nvPr>
        </p:nvSpPr>
        <p:spPr>
          <a:ln/>
        </p:spPr>
        <p:txBody>
          <a:bodyPr/>
          <a:lstStyle>
            <a:lvl1pPr>
              <a:defRPr/>
            </a:lvl1pPr>
          </a:lstStyle>
          <a:p>
            <a:pPr>
              <a:defRPr/>
            </a:pPr>
            <a:fld id="{880A2A19-A680-433B-86F2-4B1A1FB3AA91}" type="datetime1">
              <a:rPr lang="en-US"/>
              <a:pPr>
                <a:defRPr/>
              </a:pPr>
              <a:t>12/18/24</a:t>
            </a:fld>
            <a:endParaRPr lang="en-US"/>
          </a:p>
        </p:txBody>
      </p:sp>
      <p:sp>
        <p:nvSpPr>
          <p:cNvPr id="6" name="Rectangle 5">
            <a:extLst>
              <a:ext uri="{FF2B5EF4-FFF2-40B4-BE49-F238E27FC236}">
                <a16:creationId xmlns:a16="http://schemas.microsoft.com/office/drawing/2014/main" id="{B489DAB1-4766-4657-BA81-04559CC0CA5B}"/>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7" name="Rectangle 6">
            <a:extLst>
              <a:ext uri="{FF2B5EF4-FFF2-40B4-BE49-F238E27FC236}">
                <a16:creationId xmlns:a16="http://schemas.microsoft.com/office/drawing/2014/main" id="{813381CD-6014-44BB-9FFD-646B954D4A11}"/>
              </a:ext>
            </a:extLst>
          </p:cNvPr>
          <p:cNvSpPr>
            <a:spLocks noGrp="1" noChangeArrowheads="1"/>
          </p:cNvSpPr>
          <p:nvPr>
            <p:ph type="sldNum" sz="quarter" idx="12"/>
          </p:nvPr>
        </p:nvSpPr>
        <p:spPr>
          <a:ln/>
        </p:spPr>
        <p:txBody>
          <a:bodyPr/>
          <a:lstStyle>
            <a:lvl1pPr>
              <a:defRPr/>
            </a:lvl1pPr>
          </a:lstStyle>
          <a:p>
            <a:pPr>
              <a:defRPr/>
            </a:pPr>
            <a:fld id="{45D19E6D-E564-409F-9663-30F03D1B66E4}" type="slidenum">
              <a:rPr lang="en-US" altLang="vi-VN"/>
              <a:pPr>
                <a:defRPr/>
              </a:pPr>
              <a:t>‹#›</a:t>
            </a:fld>
            <a:endParaRPr lang="en-US" altLang="vi-VN"/>
          </a:p>
        </p:txBody>
      </p:sp>
    </p:spTree>
    <p:extLst>
      <p:ext uri="{BB962C8B-B14F-4D97-AF65-F5344CB8AC3E}">
        <p14:creationId xmlns:p14="http://schemas.microsoft.com/office/powerpoint/2010/main" val="3394226055"/>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FE10EE5-46BF-4FFD-B02B-A07DC4281539}"/>
              </a:ext>
            </a:extLst>
          </p:cNvPr>
          <p:cNvSpPr>
            <a:spLocks noGrp="1" noChangeArrowheads="1"/>
          </p:cNvSpPr>
          <p:nvPr>
            <p:ph type="dt" sz="half" idx="10"/>
          </p:nvPr>
        </p:nvSpPr>
        <p:spPr>
          <a:ln/>
        </p:spPr>
        <p:txBody>
          <a:bodyPr/>
          <a:lstStyle>
            <a:lvl1pPr>
              <a:defRPr/>
            </a:lvl1pPr>
          </a:lstStyle>
          <a:p>
            <a:pPr>
              <a:defRPr/>
            </a:pPr>
            <a:fld id="{39341A64-15BB-4421-BB5C-D939675612B1}" type="datetime1">
              <a:rPr lang="en-US"/>
              <a:pPr>
                <a:defRPr/>
              </a:pPr>
              <a:t>12/18/24</a:t>
            </a:fld>
            <a:endParaRPr lang="en-US"/>
          </a:p>
        </p:txBody>
      </p:sp>
      <p:sp>
        <p:nvSpPr>
          <p:cNvPr id="8" name="Rectangle 5">
            <a:extLst>
              <a:ext uri="{FF2B5EF4-FFF2-40B4-BE49-F238E27FC236}">
                <a16:creationId xmlns:a16="http://schemas.microsoft.com/office/drawing/2014/main" id="{5CEEED07-2190-42A6-B1A8-853570D4FAA4}"/>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9" name="Rectangle 6">
            <a:extLst>
              <a:ext uri="{FF2B5EF4-FFF2-40B4-BE49-F238E27FC236}">
                <a16:creationId xmlns:a16="http://schemas.microsoft.com/office/drawing/2014/main" id="{92554D73-A3BB-4A3A-8AC6-AF1C5C129F44}"/>
              </a:ext>
            </a:extLst>
          </p:cNvPr>
          <p:cNvSpPr>
            <a:spLocks noGrp="1" noChangeArrowheads="1"/>
          </p:cNvSpPr>
          <p:nvPr>
            <p:ph type="sldNum" sz="quarter" idx="12"/>
          </p:nvPr>
        </p:nvSpPr>
        <p:spPr>
          <a:ln/>
        </p:spPr>
        <p:txBody>
          <a:bodyPr/>
          <a:lstStyle>
            <a:lvl1pPr>
              <a:defRPr/>
            </a:lvl1pPr>
          </a:lstStyle>
          <a:p>
            <a:pPr>
              <a:defRPr/>
            </a:pPr>
            <a:fld id="{30D4DF64-5FAC-4A45-BE30-445B0D4191B9}" type="slidenum">
              <a:rPr lang="en-US" altLang="vi-VN"/>
              <a:pPr>
                <a:defRPr/>
              </a:pPr>
              <a:t>‹#›</a:t>
            </a:fld>
            <a:endParaRPr lang="en-US" altLang="vi-VN"/>
          </a:p>
        </p:txBody>
      </p:sp>
    </p:spTree>
    <p:extLst>
      <p:ext uri="{BB962C8B-B14F-4D97-AF65-F5344CB8AC3E}">
        <p14:creationId xmlns:p14="http://schemas.microsoft.com/office/powerpoint/2010/main" val="551598411"/>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80AFB74-AE5D-4653-AFCC-0BEBD080E113}"/>
              </a:ext>
            </a:extLst>
          </p:cNvPr>
          <p:cNvSpPr>
            <a:spLocks noGrp="1" noChangeArrowheads="1"/>
          </p:cNvSpPr>
          <p:nvPr>
            <p:ph type="dt" sz="half" idx="10"/>
          </p:nvPr>
        </p:nvSpPr>
        <p:spPr>
          <a:ln/>
        </p:spPr>
        <p:txBody>
          <a:bodyPr/>
          <a:lstStyle>
            <a:lvl1pPr>
              <a:defRPr/>
            </a:lvl1pPr>
          </a:lstStyle>
          <a:p>
            <a:pPr>
              <a:defRPr/>
            </a:pPr>
            <a:fld id="{969CA520-F726-4D9C-A427-BFCDA7170F2C}" type="datetime1">
              <a:rPr lang="en-US"/>
              <a:pPr>
                <a:defRPr/>
              </a:pPr>
              <a:t>12/18/24</a:t>
            </a:fld>
            <a:endParaRPr lang="en-US"/>
          </a:p>
        </p:txBody>
      </p:sp>
      <p:sp>
        <p:nvSpPr>
          <p:cNvPr id="4" name="Rectangle 5">
            <a:extLst>
              <a:ext uri="{FF2B5EF4-FFF2-40B4-BE49-F238E27FC236}">
                <a16:creationId xmlns:a16="http://schemas.microsoft.com/office/drawing/2014/main" id="{34995C27-CCE2-42BC-A569-63B5449B356D}"/>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5" name="Rectangle 6">
            <a:extLst>
              <a:ext uri="{FF2B5EF4-FFF2-40B4-BE49-F238E27FC236}">
                <a16:creationId xmlns:a16="http://schemas.microsoft.com/office/drawing/2014/main" id="{18AA2EF6-8554-4E67-9B11-7040116C4A93}"/>
              </a:ext>
            </a:extLst>
          </p:cNvPr>
          <p:cNvSpPr>
            <a:spLocks noGrp="1" noChangeArrowheads="1"/>
          </p:cNvSpPr>
          <p:nvPr>
            <p:ph type="sldNum" sz="quarter" idx="12"/>
          </p:nvPr>
        </p:nvSpPr>
        <p:spPr>
          <a:ln/>
        </p:spPr>
        <p:txBody>
          <a:bodyPr/>
          <a:lstStyle>
            <a:lvl1pPr>
              <a:defRPr/>
            </a:lvl1pPr>
          </a:lstStyle>
          <a:p>
            <a:pPr>
              <a:defRPr/>
            </a:pPr>
            <a:fld id="{362711BF-0753-4BEA-8949-4D6B87B5F6AC}" type="slidenum">
              <a:rPr lang="en-US" altLang="vi-VN"/>
              <a:pPr>
                <a:defRPr/>
              </a:pPr>
              <a:t>‹#›</a:t>
            </a:fld>
            <a:endParaRPr lang="en-US" altLang="vi-VN"/>
          </a:p>
        </p:txBody>
      </p:sp>
    </p:spTree>
    <p:extLst>
      <p:ext uri="{BB962C8B-B14F-4D97-AF65-F5344CB8AC3E}">
        <p14:creationId xmlns:p14="http://schemas.microsoft.com/office/powerpoint/2010/main" val="3366469146"/>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DD685BE-65B8-4B61-B3FF-0B79919DEDB9}"/>
              </a:ext>
            </a:extLst>
          </p:cNvPr>
          <p:cNvSpPr>
            <a:spLocks noGrp="1" noChangeArrowheads="1"/>
          </p:cNvSpPr>
          <p:nvPr>
            <p:ph type="dt" sz="half" idx="10"/>
          </p:nvPr>
        </p:nvSpPr>
        <p:spPr>
          <a:ln/>
        </p:spPr>
        <p:txBody>
          <a:bodyPr/>
          <a:lstStyle>
            <a:lvl1pPr>
              <a:defRPr/>
            </a:lvl1pPr>
          </a:lstStyle>
          <a:p>
            <a:pPr>
              <a:defRPr/>
            </a:pPr>
            <a:fld id="{DA2FEB0C-FBD6-4F76-8765-18E2134D8E21}" type="datetime1">
              <a:rPr lang="en-US"/>
              <a:pPr>
                <a:defRPr/>
              </a:pPr>
              <a:t>12/18/24</a:t>
            </a:fld>
            <a:endParaRPr lang="en-US"/>
          </a:p>
        </p:txBody>
      </p:sp>
      <p:sp>
        <p:nvSpPr>
          <p:cNvPr id="3" name="Rectangle 5">
            <a:extLst>
              <a:ext uri="{FF2B5EF4-FFF2-40B4-BE49-F238E27FC236}">
                <a16:creationId xmlns:a16="http://schemas.microsoft.com/office/drawing/2014/main" id="{B3F2CF8C-3CCD-48A3-914C-9C8EA16873A5}"/>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4" name="Rectangle 6">
            <a:extLst>
              <a:ext uri="{FF2B5EF4-FFF2-40B4-BE49-F238E27FC236}">
                <a16:creationId xmlns:a16="http://schemas.microsoft.com/office/drawing/2014/main" id="{87DEA082-4CE7-43B0-8674-6E2E79ADE2B4}"/>
              </a:ext>
            </a:extLst>
          </p:cNvPr>
          <p:cNvSpPr>
            <a:spLocks noGrp="1" noChangeArrowheads="1"/>
          </p:cNvSpPr>
          <p:nvPr>
            <p:ph type="sldNum" sz="quarter" idx="12"/>
          </p:nvPr>
        </p:nvSpPr>
        <p:spPr>
          <a:ln/>
        </p:spPr>
        <p:txBody>
          <a:bodyPr/>
          <a:lstStyle>
            <a:lvl1pPr>
              <a:defRPr/>
            </a:lvl1pPr>
          </a:lstStyle>
          <a:p>
            <a:pPr>
              <a:defRPr/>
            </a:pPr>
            <a:fld id="{766CBB23-7625-4A40-8C6D-4DDBB8251EC1}" type="slidenum">
              <a:rPr lang="en-US" altLang="vi-VN"/>
              <a:pPr>
                <a:defRPr/>
              </a:pPr>
              <a:t>‹#›</a:t>
            </a:fld>
            <a:endParaRPr lang="en-US" altLang="vi-VN"/>
          </a:p>
        </p:txBody>
      </p:sp>
    </p:spTree>
    <p:extLst>
      <p:ext uri="{BB962C8B-B14F-4D97-AF65-F5344CB8AC3E}">
        <p14:creationId xmlns:p14="http://schemas.microsoft.com/office/powerpoint/2010/main" val="2669512583"/>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86ECA75-E251-4538-A4E5-17E03B577B2B}"/>
              </a:ext>
            </a:extLst>
          </p:cNvPr>
          <p:cNvSpPr>
            <a:spLocks noGrp="1" noChangeArrowheads="1"/>
          </p:cNvSpPr>
          <p:nvPr>
            <p:ph type="dt" sz="half" idx="10"/>
          </p:nvPr>
        </p:nvSpPr>
        <p:spPr>
          <a:ln/>
        </p:spPr>
        <p:txBody>
          <a:bodyPr/>
          <a:lstStyle>
            <a:lvl1pPr>
              <a:defRPr/>
            </a:lvl1pPr>
          </a:lstStyle>
          <a:p>
            <a:pPr>
              <a:defRPr/>
            </a:pPr>
            <a:fld id="{E7FEE3F9-70E5-4C53-8AC9-423907FF0AE3}" type="datetime1">
              <a:rPr lang="en-US"/>
              <a:pPr>
                <a:defRPr/>
              </a:pPr>
              <a:t>12/18/24</a:t>
            </a:fld>
            <a:endParaRPr lang="en-US"/>
          </a:p>
        </p:txBody>
      </p:sp>
      <p:sp>
        <p:nvSpPr>
          <p:cNvPr id="6" name="Rectangle 5">
            <a:extLst>
              <a:ext uri="{FF2B5EF4-FFF2-40B4-BE49-F238E27FC236}">
                <a16:creationId xmlns:a16="http://schemas.microsoft.com/office/drawing/2014/main" id="{0A25A37C-480D-43C0-B176-0D8A0D7803C9}"/>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7" name="Rectangle 6">
            <a:extLst>
              <a:ext uri="{FF2B5EF4-FFF2-40B4-BE49-F238E27FC236}">
                <a16:creationId xmlns:a16="http://schemas.microsoft.com/office/drawing/2014/main" id="{EE5708A0-706E-4EF4-A08F-23062F0A71EB}"/>
              </a:ext>
            </a:extLst>
          </p:cNvPr>
          <p:cNvSpPr>
            <a:spLocks noGrp="1" noChangeArrowheads="1"/>
          </p:cNvSpPr>
          <p:nvPr>
            <p:ph type="sldNum" sz="quarter" idx="12"/>
          </p:nvPr>
        </p:nvSpPr>
        <p:spPr>
          <a:ln/>
        </p:spPr>
        <p:txBody>
          <a:bodyPr/>
          <a:lstStyle>
            <a:lvl1pPr>
              <a:defRPr/>
            </a:lvl1pPr>
          </a:lstStyle>
          <a:p>
            <a:pPr>
              <a:defRPr/>
            </a:pPr>
            <a:fld id="{C8FF636D-9217-4607-BB4A-34A897C0ECAC}" type="slidenum">
              <a:rPr lang="en-US" altLang="vi-VN"/>
              <a:pPr>
                <a:defRPr/>
              </a:pPr>
              <a:t>‹#›</a:t>
            </a:fld>
            <a:endParaRPr lang="en-US" altLang="vi-VN"/>
          </a:p>
        </p:txBody>
      </p:sp>
    </p:spTree>
    <p:extLst>
      <p:ext uri="{BB962C8B-B14F-4D97-AF65-F5344CB8AC3E}">
        <p14:creationId xmlns:p14="http://schemas.microsoft.com/office/powerpoint/2010/main" val="2053611207"/>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C047710-6AF2-4D91-BE5F-853A2A7B7033}"/>
              </a:ext>
            </a:extLst>
          </p:cNvPr>
          <p:cNvSpPr>
            <a:spLocks noGrp="1" noChangeArrowheads="1"/>
          </p:cNvSpPr>
          <p:nvPr>
            <p:ph type="dt" sz="half" idx="10"/>
          </p:nvPr>
        </p:nvSpPr>
        <p:spPr>
          <a:ln/>
        </p:spPr>
        <p:txBody>
          <a:bodyPr/>
          <a:lstStyle>
            <a:lvl1pPr>
              <a:defRPr/>
            </a:lvl1pPr>
          </a:lstStyle>
          <a:p>
            <a:pPr>
              <a:defRPr/>
            </a:pPr>
            <a:fld id="{ADAEC0C3-0DC9-4094-B303-CB0992882271}" type="datetime1">
              <a:rPr lang="en-US"/>
              <a:pPr>
                <a:defRPr/>
              </a:pPr>
              <a:t>12/18/24</a:t>
            </a:fld>
            <a:endParaRPr lang="en-US"/>
          </a:p>
        </p:txBody>
      </p:sp>
      <p:sp>
        <p:nvSpPr>
          <p:cNvPr id="6" name="Rectangle 5">
            <a:extLst>
              <a:ext uri="{FF2B5EF4-FFF2-40B4-BE49-F238E27FC236}">
                <a16:creationId xmlns:a16="http://schemas.microsoft.com/office/drawing/2014/main" id="{71CF0ABD-974A-4331-8DDC-20B89D549647}"/>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7" name="Rectangle 6">
            <a:extLst>
              <a:ext uri="{FF2B5EF4-FFF2-40B4-BE49-F238E27FC236}">
                <a16:creationId xmlns:a16="http://schemas.microsoft.com/office/drawing/2014/main" id="{6A407A39-08A8-4C2A-B7CB-8F5FF2AEA5C9}"/>
              </a:ext>
            </a:extLst>
          </p:cNvPr>
          <p:cNvSpPr>
            <a:spLocks noGrp="1" noChangeArrowheads="1"/>
          </p:cNvSpPr>
          <p:nvPr>
            <p:ph type="sldNum" sz="quarter" idx="12"/>
          </p:nvPr>
        </p:nvSpPr>
        <p:spPr>
          <a:ln/>
        </p:spPr>
        <p:txBody>
          <a:bodyPr/>
          <a:lstStyle>
            <a:lvl1pPr>
              <a:defRPr/>
            </a:lvl1pPr>
          </a:lstStyle>
          <a:p>
            <a:pPr>
              <a:defRPr/>
            </a:pPr>
            <a:fld id="{BF3FB86E-51F5-4A55-9248-C684D640ED94}" type="slidenum">
              <a:rPr lang="en-US" altLang="vi-VN"/>
              <a:pPr>
                <a:defRPr/>
              </a:pPr>
              <a:t>‹#›</a:t>
            </a:fld>
            <a:endParaRPr lang="en-US" altLang="vi-VN"/>
          </a:p>
        </p:txBody>
      </p:sp>
    </p:spTree>
    <p:extLst>
      <p:ext uri="{BB962C8B-B14F-4D97-AF65-F5344CB8AC3E}">
        <p14:creationId xmlns:p14="http://schemas.microsoft.com/office/powerpoint/2010/main" val="845460844"/>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0AECE7D-F6E9-4CFD-98B3-27393103FC10}"/>
              </a:ext>
            </a:extLst>
          </p:cNvPr>
          <p:cNvSpPr>
            <a:spLocks noGrp="1" noChangeArrowheads="1"/>
          </p:cNvSpPr>
          <p:nvPr>
            <p:ph type="dt" sz="half" idx="10"/>
          </p:nvPr>
        </p:nvSpPr>
        <p:spPr>
          <a:ln/>
        </p:spPr>
        <p:txBody>
          <a:bodyPr/>
          <a:lstStyle>
            <a:lvl1pPr>
              <a:defRPr/>
            </a:lvl1pPr>
          </a:lstStyle>
          <a:p>
            <a:pPr>
              <a:defRPr/>
            </a:pPr>
            <a:fld id="{734562DF-D913-4C33-8A4F-48BE2D202966}" type="datetime1">
              <a:rPr lang="en-US"/>
              <a:pPr>
                <a:defRPr/>
              </a:pPr>
              <a:t>12/18/24</a:t>
            </a:fld>
            <a:endParaRPr lang="en-US"/>
          </a:p>
        </p:txBody>
      </p:sp>
      <p:sp>
        <p:nvSpPr>
          <p:cNvPr id="5" name="Rectangle 5">
            <a:extLst>
              <a:ext uri="{FF2B5EF4-FFF2-40B4-BE49-F238E27FC236}">
                <a16:creationId xmlns:a16="http://schemas.microsoft.com/office/drawing/2014/main" id="{592FAAC3-EA92-416F-92D0-88CE475B61C2}"/>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6" name="Rectangle 6">
            <a:extLst>
              <a:ext uri="{FF2B5EF4-FFF2-40B4-BE49-F238E27FC236}">
                <a16:creationId xmlns:a16="http://schemas.microsoft.com/office/drawing/2014/main" id="{902AD832-C504-4862-9A85-618120A8C407}"/>
              </a:ext>
            </a:extLst>
          </p:cNvPr>
          <p:cNvSpPr>
            <a:spLocks noGrp="1" noChangeArrowheads="1"/>
          </p:cNvSpPr>
          <p:nvPr>
            <p:ph type="sldNum" sz="quarter" idx="12"/>
          </p:nvPr>
        </p:nvSpPr>
        <p:spPr>
          <a:ln/>
        </p:spPr>
        <p:txBody>
          <a:bodyPr/>
          <a:lstStyle>
            <a:lvl1pPr>
              <a:defRPr/>
            </a:lvl1pPr>
          </a:lstStyle>
          <a:p>
            <a:pPr>
              <a:defRPr/>
            </a:pPr>
            <a:fld id="{5E508D2F-1185-445C-8750-25225B1E5935}" type="slidenum">
              <a:rPr lang="en-US" altLang="vi-VN"/>
              <a:pPr>
                <a:defRPr/>
              </a:pPr>
              <a:t>‹#›</a:t>
            </a:fld>
            <a:endParaRPr lang="en-US" altLang="vi-VN"/>
          </a:p>
        </p:txBody>
      </p:sp>
    </p:spTree>
    <p:extLst>
      <p:ext uri="{BB962C8B-B14F-4D97-AF65-F5344CB8AC3E}">
        <p14:creationId xmlns:p14="http://schemas.microsoft.com/office/powerpoint/2010/main" val="2138782416"/>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A28CC17-C65D-4FDF-B9E3-3C88E87863AD}"/>
              </a:ext>
            </a:extLst>
          </p:cNvPr>
          <p:cNvSpPr>
            <a:spLocks noGrp="1" noChangeArrowheads="1"/>
          </p:cNvSpPr>
          <p:nvPr>
            <p:ph type="dt" sz="half" idx="10"/>
          </p:nvPr>
        </p:nvSpPr>
        <p:spPr>
          <a:ln/>
        </p:spPr>
        <p:txBody>
          <a:bodyPr/>
          <a:lstStyle>
            <a:lvl1pPr>
              <a:defRPr/>
            </a:lvl1pPr>
          </a:lstStyle>
          <a:p>
            <a:pPr>
              <a:defRPr/>
            </a:pPr>
            <a:fld id="{8A817C2B-D461-47A9-A935-712E1F0F4D91}" type="datetime1">
              <a:rPr lang="en-US"/>
              <a:pPr>
                <a:defRPr/>
              </a:pPr>
              <a:t>12/18/24</a:t>
            </a:fld>
            <a:endParaRPr lang="en-US"/>
          </a:p>
        </p:txBody>
      </p:sp>
      <p:sp>
        <p:nvSpPr>
          <p:cNvPr id="5" name="Rectangle 5">
            <a:extLst>
              <a:ext uri="{FF2B5EF4-FFF2-40B4-BE49-F238E27FC236}">
                <a16:creationId xmlns:a16="http://schemas.microsoft.com/office/drawing/2014/main" id="{26C1AE5A-6B2C-46DC-84AB-B4AC6B2BB576}"/>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6" name="Rectangle 6">
            <a:extLst>
              <a:ext uri="{FF2B5EF4-FFF2-40B4-BE49-F238E27FC236}">
                <a16:creationId xmlns:a16="http://schemas.microsoft.com/office/drawing/2014/main" id="{BFBA27C3-F665-4F69-A29F-84BAF1ED9B87}"/>
              </a:ext>
            </a:extLst>
          </p:cNvPr>
          <p:cNvSpPr>
            <a:spLocks noGrp="1" noChangeArrowheads="1"/>
          </p:cNvSpPr>
          <p:nvPr>
            <p:ph type="sldNum" sz="quarter" idx="12"/>
          </p:nvPr>
        </p:nvSpPr>
        <p:spPr>
          <a:ln/>
        </p:spPr>
        <p:txBody>
          <a:bodyPr/>
          <a:lstStyle>
            <a:lvl1pPr>
              <a:defRPr/>
            </a:lvl1pPr>
          </a:lstStyle>
          <a:p>
            <a:pPr>
              <a:defRPr/>
            </a:pPr>
            <a:fld id="{A374F050-44D0-4134-B33E-8C6B43FAAAE8}" type="slidenum">
              <a:rPr lang="en-US" altLang="vi-VN"/>
              <a:pPr>
                <a:defRPr/>
              </a:pPr>
              <a:t>‹#›</a:t>
            </a:fld>
            <a:endParaRPr lang="en-US" altLang="vi-VN"/>
          </a:p>
        </p:txBody>
      </p:sp>
    </p:spTree>
    <p:extLst>
      <p:ext uri="{BB962C8B-B14F-4D97-AF65-F5344CB8AC3E}">
        <p14:creationId xmlns:p14="http://schemas.microsoft.com/office/powerpoint/2010/main" val="87913751"/>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5B221E3C-D3F6-4757-AFD3-787B66FA25F7}"/>
              </a:ext>
            </a:extLst>
          </p:cNvPr>
          <p:cNvSpPr>
            <a:spLocks noGrp="1" noChangeArrowheads="1"/>
          </p:cNvSpPr>
          <p:nvPr>
            <p:ph type="dt" sz="half" idx="10"/>
          </p:nvPr>
        </p:nvSpPr>
        <p:spPr>
          <a:ln/>
        </p:spPr>
        <p:txBody>
          <a:bodyPr/>
          <a:lstStyle>
            <a:lvl1pPr>
              <a:defRPr/>
            </a:lvl1pPr>
          </a:lstStyle>
          <a:p>
            <a:pPr>
              <a:defRPr/>
            </a:pPr>
            <a:fld id="{80B98EA3-8925-4399-80DB-0C70062E6CD9}" type="datetime1">
              <a:rPr lang="en-US"/>
              <a:pPr>
                <a:defRPr/>
              </a:pPr>
              <a:t>12/18/24</a:t>
            </a:fld>
            <a:endParaRPr lang="en-US"/>
          </a:p>
        </p:txBody>
      </p:sp>
      <p:sp>
        <p:nvSpPr>
          <p:cNvPr id="4" name="Rectangle 5">
            <a:extLst>
              <a:ext uri="{FF2B5EF4-FFF2-40B4-BE49-F238E27FC236}">
                <a16:creationId xmlns:a16="http://schemas.microsoft.com/office/drawing/2014/main" id="{44355104-0EE0-4C3F-9B4F-BACB7FC48E08}"/>
              </a:ext>
            </a:extLst>
          </p:cNvPr>
          <p:cNvSpPr>
            <a:spLocks noGrp="1" noChangeArrowheads="1"/>
          </p:cNvSpPr>
          <p:nvPr>
            <p:ph type="ftr" sz="quarter" idx="11"/>
          </p:nvPr>
        </p:nvSpPr>
        <p:spPr>
          <a:ln/>
        </p:spPr>
        <p:txBody>
          <a:bodyPr/>
          <a:lstStyle>
            <a:lvl1pPr>
              <a:defRPr/>
            </a:lvl1pPr>
          </a:lstStyle>
          <a:p>
            <a:pPr>
              <a:defRPr/>
            </a:pPr>
            <a:r>
              <a:rPr lang="en-US"/>
              <a:t>Nguyễn Thanh Phong</a:t>
            </a:r>
          </a:p>
        </p:txBody>
      </p:sp>
      <p:sp>
        <p:nvSpPr>
          <p:cNvPr id="5" name="Rectangle 6">
            <a:extLst>
              <a:ext uri="{FF2B5EF4-FFF2-40B4-BE49-F238E27FC236}">
                <a16:creationId xmlns:a16="http://schemas.microsoft.com/office/drawing/2014/main" id="{E9D3B65E-E85F-4F86-A66A-38916CF4448D}"/>
              </a:ext>
            </a:extLst>
          </p:cNvPr>
          <p:cNvSpPr>
            <a:spLocks noGrp="1" noChangeArrowheads="1"/>
          </p:cNvSpPr>
          <p:nvPr>
            <p:ph type="sldNum" sz="quarter" idx="12"/>
          </p:nvPr>
        </p:nvSpPr>
        <p:spPr>
          <a:ln/>
        </p:spPr>
        <p:txBody>
          <a:bodyPr/>
          <a:lstStyle>
            <a:lvl1pPr>
              <a:defRPr/>
            </a:lvl1pPr>
          </a:lstStyle>
          <a:p>
            <a:pPr>
              <a:defRPr/>
            </a:pPr>
            <a:fld id="{12392EF8-B6AB-4762-8EAE-279320D50813}" type="slidenum">
              <a:rPr lang="en-US" altLang="vi-VN"/>
              <a:pPr>
                <a:defRPr/>
              </a:pPr>
              <a:t>‹#›</a:t>
            </a:fld>
            <a:endParaRPr lang="en-US" altLang="vi-VN"/>
          </a:p>
        </p:txBody>
      </p:sp>
    </p:spTree>
    <p:extLst>
      <p:ext uri="{BB962C8B-B14F-4D97-AF65-F5344CB8AC3E}">
        <p14:creationId xmlns:p14="http://schemas.microsoft.com/office/powerpoint/2010/main" val="4221385710"/>
      </p:ext>
    </p:extLst>
  </p:cSld>
  <p:clrMapOvr>
    <a:masterClrMapping/>
  </p:clrMapOvr>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B5E7E9"/>
            </a:gs>
          </a:gsLst>
          <a:lin ang="5400000" scaled="1"/>
        </a:gradFill>
        <a:effectLst/>
      </p:bgPr>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FCC90713-1E42-0A91-40BC-2E37E5E7BB02}"/>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1026" name="Rectangle 2">
            <a:extLst>
              <a:ext uri="{FF2B5EF4-FFF2-40B4-BE49-F238E27FC236}">
                <a16:creationId xmlns:a16="http://schemas.microsoft.com/office/drawing/2014/main" id="{903482B8-0395-41CA-AD7A-956DBD02BEC4}"/>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vi-VN"/>
              <a:t>Click to edit Master title style</a:t>
            </a:r>
          </a:p>
        </p:txBody>
      </p:sp>
      <p:sp>
        <p:nvSpPr>
          <p:cNvPr id="1027" name="Rectangle 3">
            <a:extLst>
              <a:ext uri="{FF2B5EF4-FFF2-40B4-BE49-F238E27FC236}">
                <a16:creationId xmlns:a16="http://schemas.microsoft.com/office/drawing/2014/main" id="{81F6F916-0C5F-466A-9CC4-2082C42E9C1C}"/>
              </a:ext>
            </a:extLst>
          </p:cNvPr>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vi-VN"/>
              <a:t>Click to edit Master text styles</a:t>
            </a:r>
          </a:p>
          <a:p>
            <a:pPr lvl="1"/>
            <a:r>
              <a:rPr lang="en-US" altLang="vi-VN"/>
              <a:t>Second level</a:t>
            </a:r>
          </a:p>
          <a:p>
            <a:pPr lvl="2"/>
            <a:r>
              <a:rPr lang="en-US" altLang="vi-VN"/>
              <a:t>Third level</a:t>
            </a:r>
          </a:p>
          <a:p>
            <a:pPr lvl="3"/>
            <a:r>
              <a:rPr lang="en-US" altLang="vi-VN"/>
              <a:t>Fourth level</a:t>
            </a:r>
          </a:p>
          <a:p>
            <a:pPr lvl="4"/>
            <a:r>
              <a:rPr lang="en-US" altLang="vi-VN"/>
              <a:t>Fifth level</a:t>
            </a:r>
          </a:p>
        </p:txBody>
      </p:sp>
      <p:sp>
        <p:nvSpPr>
          <p:cNvPr id="19460" name="Rectangle 4">
            <a:extLst>
              <a:ext uri="{FF2B5EF4-FFF2-40B4-BE49-F238E27FC236}">
                <a16:creationId xmlns:a16="http://schemas.microsoft.com/office/drawing/2014/main" id="{AECEE1D6-CCE6-4E47-9231-4627DAA78018}"/>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mn-cs"/>
              </a:defRPr>
            </a:lvl1pPr>
          </a:lstStyle>
          <a:p>
            <a:pPr>
              <a:defRPr/>
            </a:pPr>
            <a:fld id="{B49534AE-4C83-4CA6-B913-06B44DABD2C9}" type="datetime1">
              <a:rPr lang="en-US"/>
              <a:pPr>
                <a:defRPr/>
              </a:pPr>
              <a:t>12/18/24</a:t>
            </a:fld>
            <a:endParaRPr lang="en-US"/>
          </a:p>
        </p:txBody>
      </p:sp>
      <p:sp>
        <p:nvSpPr>
          <p:cNvPr id="19461" name="Rectangle 5">
            <a:extLst>
              <a:ext uri="{FF2B5EF4-FFF2-40B4-BE49-F238E27FC236}">
                <a16:creationId xmlns:a16="http://schemas.microsoft.com/office/drawing/2014/main" id="{0DFDEE97-0934-4386-8BE0-18863D822536}"/>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mn-cs"/>
              </a:defRPr>
            </a:lvl1pPr>
          </a:lstStyle>
          <a:p>
            <a:pPr>
              <a:defRPr/>
            </a:pPr>
            <a:r>
              <a:rPr lang="en-US"/>
              <a:t>Nguyễn Thanh Phong</a:t>
            </a:r>
          </a:p>
        </p:txBody>
      </p:sp>
      <p:sp>
        <p:nvSpPr>
          <p:cNvPr id="19462" name="Rectangle 6">
            <a:extLst>
              <a:ext uri="{FF2B5EF4-FFF2-40B4-BE49-F238E27FC236}">
                <a16:creationId xmlns:a16="http://schemas.microsoft.com/office/drawing/2014/main" id="{72BD7AC0-4796-4FE8-8A19-D38A2DF437F7}"/>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C6C3FBD4-07EF-4B15-B1AB-55F01F1608EC}" type="slidenum">
              <a:rPr lang="en-US" altLang="vi-VN"/>
              <a:pPr>
                <a:defRPr/>
              </a:pPr>
              <a:t>‹#›</a:t>
            </a:fld>
            <a:endParaRPr lang="en-US" altLang="vi-VN"/>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mc:AlternateContent xmlns:mc="http://schemas.openxmlformats.org/markup-compatibility/2006" xmlns:p14="http://schemas.microsoft.com/office/powerpoint/2010/main">
    <mc:Choice Requires="p14">
      <p:transition spd="slow" p14:dur="2000" advTm="7809"/>
    </mc:Choice>
    <mc:Fallback xmlns="">
      <p:transition spd="slow" advTm="7809"/>
    </mc:Fallback>
  </mc:AlternateConten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tags" Target="../tags/tag39.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47" Type="http://schemas.openxmlformats.org/officeDocument/2006/relationships/tags" Target="../tags/tag47.xml"/><Relationship Id="rId50" Type="http://schemas.openxmlformats.org/officeDocument/2006/relationships/image" Target="../media/image1.emf"/><Relationship Id="rId55" Type="http://schemas.openxmlformats.org/officeDocument/2006/relationships/image" Target="../media/image6.gif"/><Relationship Id="rId63" Type="http://schemas.openxmlformats.org/officeDocument/2006/relationships/image" Target="../media/image14.jpeg"/><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tags" Target="../tags/tag45.xml"/><Relationship Id="rId53" Type="http://schemas.openxmlformats.org/officeDocument/2006/relationships/image" Target="../media/image4.gif"/><Relationship Id="rId58" Type="http://schemas.openxmlformats.org/officeDocument/2006/relationships/image" Target="../media/image9.gif"/><Relationship Id="rId5" Type="http://schemas.openxmlformats.org/officeDocument/2006/relationships/tags" Target="../tags/tag5.xml"/><Relationship Id="rId61" Type="http://schemas.openxmlformats.org/officeDocument/2006/relationships/image" Target="../media/image12.gif"/><Relationship Id="rId19" Type="http://schemas.openxmlformats.org/officeDocument/2006/relationships/tags" Target="../tags/tag1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slideLayout" Target="../slideLayouts/slideLayout1.xml"/><Relationship Id="rId56" Type="http://schemas.openxmlformats.org/officeDocument/2006/relationships/image" Target="../media/image7.gif"/><Relationship Id="rId8" Type="http://schemas.openxmlformats.org/officeDocument/2006/relationships/tags" Target="../tags/tag8.xml"/><Relationship Id="rId51" Type="http://schemas.openxmlformats.org/officeDocument/2006/relationships/image" Target="../media/image2.gif"/><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image" Target="../media/image10.gif"/><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image" Target="../media/image5.gif"/><Relationship Id="rId62" Type="http://schemas.openxmlformats.org/officeDocument/2006/relationships/image" Target="../media/image13.png"/><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notesSlide" Target="../notesSlides/notesSlide1.xml"/><Relationship Id="rId57" Type="http://schemas.openxmlformats.org/officeDocument/2006/relationships/image" Target="../media/image8.gif"/><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image" Target="../media/image3.gif"/><Relationship Id="rId60" Type="http://schemas.openxmlformats.org/officeDocument/2006/relationships/image" Target="../media/image11.gif"/><Relationship Id="rId4" Type="http://schemas.openxmlformats.org/officeDocument/2006/relationships/tags" Target="../tags/tag4.xml"/><Relationship Id="rId9" Type="http://schemas.openxmlformats.org/officeDocument/2006/relationships/tags" Target="../tags/tag9.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8.xml"/><Relationship Id="rId5" Type="http://schemas.openxmlformats.org/officeDocument/2006/relationships/image" Target="../media/image16.gif"/><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image" Target="../media/image24.jpg"/><Relationship Id="rId7" Type="http://schemas.openxmlformats.org/officeDocument/2006/relationships/slide" Target="slide14.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7.xml"/><Relationship Id="rId5" Type="http://schemas.openxmlformats.org/officeDocument/2006/relationships/slide" Target="slide11.xm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slide" Target="slide11.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AutoShape 3" descr="nen"/>
          <p:cNvSpPr>
            <a:spLocks noChangeArrowheads="1"/>
          </p:cNvSpPr>
          <p:nvPr>
            <p:custDataLst>
              <p:tags r:id="rId1"/>
            </p:custDataLst>
          </p:nvPr>
        </p:nvSpPr>
        <p:spPr bwMode="auto">
          <a:xfrm>
            <a:off x="1524000" y="0"/>
            <a:ext cx="9144000" cy="1125538"/>
          </a:xfrm>
          <a:prstGeom prst="flowChartProcess">
            <a:avLst/>
          </a:prstGeom>
          <a:blipFill dpi="0" rotWithShape="1">
            <a:blip r:embed="rId50"/>
            <a:srcRect/>
            <a:stretch>
              <a:fillRect/>
            </a:stretch>
          </a:blipFill>
          <a:ln w="9525">
            <a:solidFill>
              <a:schemeClr val="tx1"/>
            </a:solidFill>
            <a:miter lim="800000"/>
            <a:headEnd/>
            <a:tailEnd/>
          </a:ln>
          <a:effectLst>
            <a:outerShdw dist="28398" dir="3806097" algn="ctr" rotWithShape="0">
              <a:schemeClr val="bg2"/>
            </a:outerShdw>
          </a:effectLst>
        </p:spPr>
        <p:txBody>
          <a:bodyPr wrap="none" anchor="ctr"/>
          <a:lstStyle/>
          <a:p>
            <a:endParaRPr lang="en-US">
              <a:solidFill>
                <a:srgbClr val="000000"/>
              </a:solidFill>
              <a:latin typeface="Arial" charset="0"/>
            </a:endParaRPr>
          </a:p>
        </p:txBody>
      </p:sp>
      <p:grpSp>
        <p:nvGrpSpPr>
          <p:cNvPr id="14340" name="Group 4"/>
          <p:cNvGrpSpPr>
            <a:grpSpLocks/>
          </p:cNvGrpSpPr>
          <p:nvPr>
            <p:custDataLst>
              <p:tags r:id="rId2"/>
            </p:custDataLst>
          </p:nvPr>
        </p:nvGrpSpPr>
        <p:grpSpPr bwMode="auto">
          <a:xfrm rot="5400000">
            <a:off x="9063040" y="4805363"/>
            <a:ext cx="581025" cy="1638300"/>
            <a:chOff x="0" y="0"/>
            <a:chExt cx="366" cy="1032"/>
          </a:xfrm>
        </p:grpSpPr>
        <p:pic>
          <p:nvPicPr>
            <p:cNvPr id="14498" name="Picture 5" descr="42"/>
            <p:cNvPicPr>
              <a:picLocks noChangeAspect="1" noChangeArrowheads="1" noCrop="1"/>
            </p:cNvPicPr>
            <p:nvPr/>
          </p:nvPicPr>
          <p:blipFill>
            <a:blip r:embed="rId51">
              <a:extLst>
                <a:ext uri="{28A0092B-C50C-407E-A947-70E740481C1C}">
                  <a14:useLocalDpi xmlns:a14="http://schemas.microsoft.com/office/drawing/2010/main" val="0"/>
                </a:ext>
              </a:extLst>
            </a:blip>
            <a:srcRect/>
            <a:stretch>
              <a:fillRect/>
            </a:stretch>
          </p:blipFill>
          <p:spPr bwMode="auto">
            <a:xfrm>
              <a:off x="0" y="0"/>
              <a:ext cx="36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99" name="Picture 6" descr="40"/>
            <p:cNvPicPr>
              <a:picLocks noChangeAspect="1" noChangeArrowheads="1" noCrop="1"/>
            </p:cNvPicPr>
            <p:nvPr/>
          </p:nvPicPr>
          <p:blipFill>
            <a:blip r:embed="rId52">
              <a:extLst>
                <a:ext uri="{28A0092B-C50C-407E-A947-70E740481C1C}">
                  <a14:useLocalDpi xmlns:a14="http://schemas.microsoft.com/office/drawing/2010/main" val="0"/>
                </a:ext>
              </a:extLst>
            </a:blip>
            <a:srcRect/>
            <a:stretch>
              <a:fillRect/>
            </a:stretch>
          </p:blipFill>
          <p:spPr bwMode="auto">
            <a:xfrm>
              <a:off x="0" y="432"/>
              <a:ext cx="306"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500" name="Picture 7" descr="41"/>
            <p:cNvPicPr>
              <a:picLocks noChangeAspect="1" noChangeArrowheads="1" noCrop="1"/>
            </p:cNvPicPr>
            <p:nvPr/>
          </p:nvPicPr>
          <p:blipFill>
            <a:blip r:embed="rId53">
              <a:extLst>
                <a:ext uri="{28A0092B-C50C-407E-A947-70E740481C1C}">
                  <a14:useLocalDpi xmlns:a14="http://schemas.microsoft.com/office/drawing/2010/main" val="0"/>
                </a:ext>
              </a:extLst>
            </a:blip>
            <a:srcRect/>
            <a:stretch>
              <a:fillRect/>
            </a:stretch>
          </p:blipFill>
          <p:spPr bwMode="auto">
            <a:xfrm>
              <a:off x="0" y="720"/>
              <a:ext cx="306"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341" name="Picture 8" descr="HOA CANH"/>
          <p:cNvPicPr>
            <a:picLocks noChangeAspect="1" noChangeArrowheads="1" noCrop="1"/>
          </p:cNvPicPr>
          <p:nvPr>
            <p:custDataLst>
              <p:tags r:id="rId3"/>
            </p:custDataLst>
          </p:nvPr>
        </p:nvPicPr>
        <p:blipFill>
          <a:blip r:embed="rId54">
            <a:extLst>
              <a:ext uri="{28A0092B-C50C-407E-A947-70E740481C1C}">
                <a14:useLocalDpi xmlns:a14="http://schemas.microsoft.com/office/drawing/2010/main" val="0"/>
              </a:ext>
            </a:extLst>
          </a:blip>
          <a:srcRect/>
          <a:stretch>
            <a:fillRect/>
          </a:stretch>
        </p:blipFill>
        <p:spPr bwMode="auto">
          <a:xfrm>
            <a:off x="9264651" y="-95250"/>
            <a:ext cx="8286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9" descr="HOA CANH"/>
          <p:cNvPicPr>
            <a:picLocks noChangeAspect="1" noChangeArrowheads="1" noCrop="1"/>
          </p:cNvPicPr>
          <p:nvPr>
            <p:custDataLst>
              <p:tags r:id="rId4"/>
            </p:custDataLst>
          </p:nvPr>
        </p:nvPicPr>
        <p:blipFill>
          <a:blip r:embed="rId54">
            <a:extLst>
              <a:ext uri="{28A0092B-C50C-407E-A947-70E740481C1C}">
                <a14:useLocalDpi xmlns:a14="http://schemas.microsoft.com/office/drawing/2010/main" val="0"/>
              </a:ext>
            </a:extLst>
          </a:blip>
          <a:srcRect/>
          <a:stretch>
            <a:fillRect/>
          </a:stretch>
        </p:blipFill>
        <p:spPr bwMode="auto">
          <a:xfrm>
            <a:off x="9886953" y="508000"/>
            <a:ext cx="8286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3" name="Picture 10" descr="Picture1df"/>
          <p:cNvPicPr>
            <a:picLocks noChangeAspect="1" noChangeArrowheads="1" noCrop="1"/>
          </p:cNvPicPr>
          <p:nvPr>
            <p:custDataLst>
              <p:tags r:id="rId5"/>
            </p:custDataLst>
          </p:nvPr>
        </p:nvPicPr>
        <p:blipFill>
          <a:blip r:embed="rId55">
            <a:extLst>
              <a:ext uri="{28A0092B-C50C-407E-A947-70E740481C1C}">
                <a14:useLocalDpi xmlns:a14="http://schemas.microsoft.com/office/drawing/2010/main" val="0"/>
              </a:ext>
            </a:extLst>
          </a:blip>
          <a:srcRect/>
          <a:stretch>
            <a:fillRect/>
          </a:stretch>
        </p:blipFill>
        <p:spPr bwMode="auto">
          <a:xfrm>
            <a:off x="2286003" y="838202"/>
            <a:ext cx="2381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4" name="Picture 11" descr="Picture1df"/>
          <p:cNvPicPr>
            <a:picLocks noChangeAspect="1" noChangeArrowheads="1" noCrop="1"/>
          </p:cNvPicPr>
          <p:nvPr>
            <p:custDataLst>
              <p:tags r:id="rId6"/>
            </p:custDataLst>
          </p:nvPr>
        </p:nvPicPr>
        <p:blipFill>
          <a:blip r:embed="rId55">
            <a:extLst>
              <a:ext uri="{28A0092B-C50C-407E-A947-70E740481C1C}">
                <a14:useLocalDpi xmlns:a14="http://schemas.microsoft.com/office/drawing/2010/main" val="0"/>
              </a:ext>
            </a:extLst>
          </a:blip>
          <a:srcRect/>
          <a:stretch>
            <a:fillRect/>
          </a:stretch>
        </p:blipFill>
        <p:spPr bwMode="auto">
          <a:xfrm>
            <a:off x="9677403" y="685805"/>
            <a:ext cx="2381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5" name="Picture 12" descr="Picture1df"/>
          <p:cNvPicPr>
            <a:picLocks noChangeAspect="1" noChangeArrowheads="1" noCrop="1"/>
          </p:cNvPicPr>
          <p:nvPr>
            <p:custDataLst>
              <p:tags r:id="rId7"/>
            </p:custDataLst>
          </p:nvPr>
        </p:nvPicPr>
        <p:blipFill>
          <a:blip r:embed="rId55">
            <a:extLst>
              <a:ext uri="{28A0092B-C50C-407E-A947-70E740481C1C}">
                <a14:useLocalDpi xmlns:a14="http://schemas.microsoft.com/office/drawing/2010/main" val="0"/>
              </a:ext>
            </a:extLst>
          </a:blip>
          <a:srcRect/>
          <a:stretch>
            <a:fillRect/>
          </a:stretch>
        </p:blipFill>
        <p:spPr bwMode="auto">
          <a:xfrm>
            <a:off x="6754815" y="3810001"/>
            <a:ext cx="2381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6" name="Group 13"/>
          <p:cNvGrpSpPr>
            <a:grpSpLocks/>
          </p:cNvGrpSpPr>
          <p:nvPr>
            <p:custDataLst>
              <p:tags r:id="rId8"/>
            </p:custDataLst>
          </p:nvPr>
        </p:nvGrpSpPr>
        <p:grpSpPr bwMode="auto">
          <a:xfrm rot="5400000">
            <a:off x="5710240" y="3967163"/>
            <a:ext cx="581025" cy="1638300"/>
            <a:chOff x="0" y="0"/>
            <a:chExt cx="366" cy="1032"/>
          </a:xfrm>
        </p:grpSpPr>
        <p:pic>
          <p:nvPicPr>
            <p:cNvPr id="14495" name="Picture 14" descr="42"/>
            <p:cNvPicPr>
              <a:picLocks noChangeAspect="1" noChangeArrowheads="1" noCrop="1"/>
            </p:cNvPicPr>
            <p:nvPr/>
          </p:nvPicPr>
          <p:blipFill>
            <a:blip r:embed="rId51">
              <a:extLst>
                <a:ext uri="{28A0092B-C50C-407E-A947-70E740481C1C}">
                  <a14:useLocalDpi xmlns:a14="http://schemas.microsoft.com/office/drawing/2010/main" val="0"/>
                </a:ext>
              </a:extLst>
            </a:blip>
            <a:srcRect/>
            <a:stretch>
              <a:fillRect/>
            </a:stretch>
          </p:blipFill>
          <p:spPr bwMode="auto">
            <a:xfrm>
              <a:off x="0" y="0"/>
              <a:ext cx="36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96" name="Picture 15" descr="40"/>
            <p:cNvPicPr>
              <a:picLocks noChangeAspect="1" noChangeArrowheads="1" noCrop="1"/>
            </p:cNvPicPr>
            <p:nvPr/>
          </p:nvPicPr>
          <p:blipFill>
            <a:blip r:embed="rId52">
              <a:extLst>
                <a:ext uri="{28A0092B-C50C-407E-A947-70E740481C1C}">
                  <a14:useLocalDpi xmlns:a14="http://schemas.microsoft.com/office/drawing/2010/main" val="0"/>
                </a:ext>
              </a:extLst>
            </a:blip>
            <a:srcRect/>
            <a:stretch>
              <a:fillRect/>
            </a:stretch>
          </p:blipFill>
          <p:spPr bwMode="auto">
            <a:xfrm>
              <a:off x="0" y="432"/>
              <a:ext cx="306"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97" name="Picture 16" descr="41"/>
            <p:cNvPicPr>
              <a:picLocks noChangeAspect="1" noChangeArrowheads="1" noCrop="1"/>
            </p:cNvPicPr>
            <p:nvPr/>
          </p:nvPicPr>
          <p:blipFill>
            <a:blip r:embed="rId53">
              <a:extLst>
                <a:ext uri="{28A0092B-C50C-407E-A947-70E740481C1C}">
                  <a14:useLocalDpi xmlns:a14="http://schemas.microsoft.com/office/drawing/2010/main" val="0"/>
                </a:ext>
              </a:extLst>
            </a:blip>
            <a:srcRect/>
            <a:stretch>
              <a:fillRect/>
            </a:stretch>
          </p:blipFill>
          <p:spPr bwMode="auto">
            <a:xfrm>
              <a:off x="0" y="720"/>
              <a:ext cx="306"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347" name="Picture 17" descr="Picture1buom"/>
          <p:cNvPicPr>
            <a:picLocks noChangeAspect="1" noChangeArrowheads="1" noCrop="1"/>
          </p:cNvPicPr>
          <p:nvPr>
            <p:custDataLst>
              <p:tags r:id="rId9"/>
            </p:custDataLst>
          </p:nvPr>
        </p:nvPicPr>
        <p:blipFill>
          <a:blip r:embed="rId56">
            <a:extLst>
              <a:ext uri="{28A0092B-C50C-407E-A947-70E740481C1C}">
                <a14:useLocalDpi xmlns:a14="http://schemas.microsoft.com/office/drawing/2010/main" val="0"/>
              </a:ext>
            </a:extLst>
          </a:blip>
          <a:srcRect/>
          <a:stretch>
            <a:fillRect/>
          </a:stretch>
        </p:blipFill>
        <p:spPr bwMode="auto">
          <a:xfrm>
            <a:off x="9551988" y="260355"/>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18" descr="Picture1buom"/>
          <p:cNvPicPr>
            <a:picLocks noChangeAspect="1" noChangeArrowheads="1" noCrop="1"/>
          </p:cNvPicPr>
          <p:nvPr>
            <p:custDataLst>
              <p:tags r:id="rId10"/>
            </p:custDataLst>
          </p:nvPr>
        </p:nvPicPr>
        <p:blipFill>
          <a:blip r:embed="rId56">
            <a:extLst>
              <a:ext uri="{28A0092B-C50C-407E-A947-70E740481C1C}">
                <a14:useLocalDpi xmlns:a14="http://schemas.microsoft.com/office/drawing/2010/main" val="0"/>
              </a:ext>
            </a:extLst>
          </a:blip>
          <a:srcRect/>
          <a:stretch>
            <a:fillRect/>
          </a:stretch>
        </p:blipFill>
        <p:spPr bwMode="auto">
          <a:xfrm>
            <a:off x="1847850" y="404818"/>
            <a:ext cx="8001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19" descr="HOA CANH"/>
          <p:cNvPicPr>
            <a:picLocks noChangeAspect="1" noChangeArrowheads="1" noCrop="1"/>
          </p:cNvPicPr>
          <p:nvPr>
            <p:custDataLst>
              <p:tags r:id="rId11"/>
            </p:custDataLst>
          </p:nvPr>
        </p:nvPicPr>
        <p:blipFill>
          <a:blip r:embed="rId54">
            <a:extLst>
              <a:ext uri="{28A0092B-C50C-407E-A947-70E740481C1C}">
                <a14:useLocalDpi xmlns:a14="http://schemas.microsoft.com/office/drawing/2010/main" val="0"/>
              </a:ext>
            </a:extLst>
          </a:blip>
          <a:srcRect/>
          <a:stretch>
            <a:fillRect/>
          </a:stretch>
        </p:blipFill>
        <p:spPr bwMode="auto">
          <a:xfrm rot="-6510015">
            <a:off x="1492250" y="-47625"/>
            <a:ext cx="828676"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20" descr="HOA CANH"/>
          <p:cNvPicPr>
            <a:picLocks noChangeAspect="1" noChangeArrowheads="1" noCrop="1"/>
          </p:cNvPicPr>
          <p:nvPr>
            <p:custDataLst>
              <p:tags r:id="rId12"/>
            </p:custDataLst>
          </p:nvPr>
        </p:nvPicPr>
        <p:blipFill>
          <a:blip r:embed="rId54">
            <a:extLst>
              <a:ext uri="{28A0092B-C50C-407E-A947-70E740481C1C}">
                <a14:useLocalDpi xmlns:a14="http://schemas.microsoft.com/office/drawing/2010/main" val="0"/>
              </a:ext>
            </a:extLst>
          </a:blip>
          <a:srcRect/>
          <a:stretch>
            <a:fillRect/>
          </a:stretch>
        </p:blipFill>
        <p:spPr bwMode="auto">
          <a:xfrm rot="-6517937">
            <a:off x="2155825" y="-69850"/>
            <a:ext cx="828676"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1" name="Picture 21" descr="HOA CANH"/>
          <p:cNvPicPr>
            <a:picLocks noChangeAspect="1" noChangeArrowheads="1" noCrop="1"/>
          </p:cNvPicPr>
          <p:nvPr>
            <p:custDataLst>
              <p:tags r:id="rId13"/>
            </p:custDataLst>
          </p:nvPr>
        </p:nvPicPr>
        <p:blipFill>
          <a:blip r:embed="rId54">
            <a:extLst>
              <a:ext uri="{28A0092B-C50C-407E-A947-70E740481C1C}">
                <a14:useLocalDpi xmlns:a14="http://schemas.microsoft.com/office/drawing/2010/main" val="0"/>
              </a:ext>
            </a:extLst>
          </a:blip>
          <a:srcRect/>
          <a:stretch>
            <a:fillRect/>
          </a:stretch>
        </p:blipFill>
        <p:spPr bwMode="auto">
          <a:xfrm rot="-8482262">
            <a:off x="1492251" y="620713"/>
            <a:ext cx="8286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2" name="Picture 22" descr="Picture1df"/>
          <p:cNvPicPr>
            <a:picLocks noChangeAspect="1" noChangeArrowheads="1" noCrop="1"/>
          </p:cNvPicPr>
          <p:nvPr>
            <p:custDataLst>
              <p:tags r:id="rId14"/>
            </p:custDataLst>
          </p:nvPr>
        </p:nvPicPr>
        <p:blipFill>
          <a:blip r:embed="rId55">
            <a:extLst>
              <a:ext uri="{28A0092B-C50C-407E-A947-70E740481C1C}">
                <a14:useLocalDpi xmlns:a14="http://schemas.microsoft.com/office/drawing/2010/main" val="0"/>
              </a:ext>
            </a:extLst>
          </a:blip>
          <a:srcRect/>
          <a:stretch>
            <a:fillRect/>
          </a:stretch>
        </p:blipFill>
        <p:spPr bwMode="auto">
          <a:xfrm>
            <a:off x="1919289" y="765176"/>
            <a:ext cx="2381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3" name="Picture 23" descr="HOA CANH"/>
          <p:cNvPicPr>
            <a:picLocks noChangeAspect="1" noChangeArrowheads="1" noCrop="1"/>
          </p:cNvPicPr>
          <p:nvPr>
            <p:custDataLst>
              <p:tags r:id="rId15"/>
            </p:custDataLst>
          </p:nvPr>
        </p:nvPicPr>
        <p:blipFill>
          <a:blip r:embed="rId54">
            <a:extLst>
              <a:ext uri="{28A0092B-C50C-407E-A947-70E740481C1C}">
                <a14:useLocalDpi xmlns:a14="http://schemas.microsoft.com/office/drawing/2010/main" val="0"/>
              </a:ext>
            </a:extLst>
          </a:blip>
          <a:srcRect/>
          <a:stretch>
            <a:fillRect/>
          </a:stretch>
        </p:blipFill>
        <p:spPr bwMode="auto">
          <a:xfrm>
            <a:off x="9886953" y="-31750"/>
            <a:ext cx="82867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4" name="AutoShape 24" descr="VIETNAMC"/>
          <p:cNvSpPr>
            <a:spLocks noChangeArrowheads="1"/>
          </p:cNvSpPr>
          <p:nvPr>
            <p:custDataLst>
              <p:tags r:id="rId16"/>
            </p:custDataLst>
          </p:nvPr>
        </p:nvSpPr>
        <p:spPr bwMode="auto">
          <a:xfrm>
            <a:off x="566738" y="2895600"/>
            <a:ext cx="576262" cy="647700"/>
          </a:xfrm>
          <a:prstGeom prst="star4">
            <a:avLst>
              <a:gd name="adj" fmla="val 12500"/>
            </a:avLst>
          </a:prstGeom>
          <a:blipFill dpi="0" rotWithShape="1">
            <a:blip r:embed="rId57"/>
            <a:srcRect/>
            <a:stretch>
              <a:fillRect/>
            </a:stretch>
          </a:blipFill>
          <a:ln w="9525">
            <a:solidFill>
              <a:schemeClr val="tx1"/>
            </a:solidFill>
            <a:miter lim="800000"/>
            <a:headEnd/>
            <a:tailEnd/>
          </a:ln>
        </p:spPr>
        <p:txBody>
          <a:bodyPr wrap="none" anchor="ctr"/>
          <a:lstStyle/>
          <a:p>
            <a:endParaRPr lang="en-GB" altLang="en-US">
              <a:solidFill>
                <a:srgbClr val="000000"/>
              </a:solidFill>
              <a:latin typeface="Arial" charset="0"/>
            </a:endParaRPr>
          </a:p>
        </p:txBody>
      </p:sp>
      <p:grpSp>
        <p:nvGrpSpPr>
          <p:cNvPr id="14355" name="Group 25"/>
          <p:cNvGrpSpPr>
            <a:grpSpLocks/>
          </p:cNvGrpSpPr>
          <p:nvPr>
            <p:custDataLst>
              <p:tags r:id="rId17"/>
            </p:custDataLst>
          </p:nvPr>
        </p:nvGrpSpPr>
        <p:grpSpPr bwMode="auto">
          <a:xfrm>
            <a:off x="2419353" y="5837243"/>
            <a:ext cx="8316913" cy="879475"/>
            <a:chOff x="1565" y="3339"/>
            <a:chExt cx="4195" cy="998"/>
          </a:xfrm>
        </p:grpSpPr>
        <p:pic>
          <p:nvPicPr>
            <p:cNvPr id="14447" name="Picture 26"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5511" y="3540"/>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8" name="Picture 27"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4885" y="4110"/>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9" name="Picture 28"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250" y="4138"/>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0" name="Picture 29"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3379" y="4084"/>
              <a:ext cx="117"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1" name="Picture 30"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631" y="4129"/>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2" name="Picture 31"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751" y="4138"/>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3" name="Picture 32"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169" y="4084"/>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4" name="Picture 33"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450" y="4156"/>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5" name="Picture 34"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042" y="4129"/>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6" name="Picture 35"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795" y="4183"/>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7" name="Picture 36"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842" y="4111"/>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8" name="Picture 37"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3070" y="4110"/>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59" name="Picture 38"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633" y="4110"/>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60" name="Picture 39"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677" y="4175"/>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61" name="Picture 40"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767" y="4129"/>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62" name="Picture 41"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933" y="4155"/>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63" name="Picture 42"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522" y="4137"/>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64" name="Picture 43"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953" y="4110"/>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65" name="Picture 44"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617" y="4137"/>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66" name="Picture 45"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542" y="4155"/>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67" name="Picture 46"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708" y="4181"/>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68" name="Picture 47"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297" y="4163"/>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69" name="Picture 48"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400" y="4086"/>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0" name="Picture 49"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073" y="4113"/>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1" name="Picture 50"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998" y="4131"/>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2" name="Picture 51"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164" y="4157"/>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3" name="Picture 52"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753" y="4139"/>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4" name="Picture 53"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431" y="4156"/>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5" name="Picture 54"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028" y="4111"/>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6" name="Picture 55"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1783" y="4139"/>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7" name="Picture 56"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894" y="4265"/>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8" name="Picture 57"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1655" y="4157"/>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79" name="Picture 58"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1565" y="4248"/>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80" name="Picture 59"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752" y="4213"/>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81" name="Picture 60"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844" y="4201"/>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82" name="Picture 61"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344" y="4156"/>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83" name="Picture 62"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1882" y="4084"/>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84" name="Picture 63"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269" y="4204"/>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85" name="Picture 64"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435" y="4156"/>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86" name="Picture 65"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1936" y="4156"/>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87" name="Picture 66"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5511" y="3657"/>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88" name="Picture 67"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5687" y="3352"/>
              <a:ext cx="7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89" name="Picture 68"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5465" y="3339"/>
              <a:ext cx="7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90" name="Picture 69"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5511" y="3748"/>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91" name="Picture 70" descr="nature%20(19)"/>
            <p:cNvPicPr>
              <a:picLocks noChangeAspect="1" noChangeArrowheads="1" noCrop="1"/>
            </p:cNvPicPr>
            <p:nvPr/>
          </p:nvPicPr>
          <p:blipFill>
            <a:blip r:embed="rId59">
              <a:extLst>
                <a:ext uri="{28A0092B-C50C-407E-A947-70E740481C1C}">
                  <a14:useLocalDpi xmlns:a14="http://schemas.microsoft.com/office/drawing/2010/main" val="0"/>
                </a:ext>
              </a:extLst>
            </a:blip>
            <a:srcRect/>
            <a:stretch>
              <a:fillRect/>
            </a:stretch>
          </p:blipFill>
          <p:spPr bwMode="auto">
            <a:xfrm>
              <a:off x="4771" y="3455"/>
              <a:ext cx="989"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92" name="Picture 71"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5284" y="3793"/>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93" name="Picture 72"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978" y="4156"/>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94" name="Picture 73"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5618" y="3496"/>
              <a:ext cx="7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56" name="Oval 74"/>
          <p:cNvSpPr>
            <a:spLocks noChangeArrowheads="1"/>
          </p:cNvSpPr>
          <p:nvPr>
            <p:custDataLst>
              <p:tags r:id="rId18"/>
            </p:custDataLst>
          </p:nvPr>
        </p:nvSpPr>
        <p:spPr bwMode="auto">
          <a:xfrm>
            <a:off x="838200" y="4914905"/>
            <a:ext cx="144462"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14357" name="Oval 75"/>
          <p:cNvSpPr>
            <a:spLocks noChangeArrowheads="1"/>
          </p:cNvSpPr>
          <p:nvPr>
            <p:custDataLst>
              <p:tags r:id="rId19"/>
            </p:custDataLst>
          </p:nvPr>
        </p:nvSpPr>
        <p:spPr bwMode="auto">
          <a:xfrm>
            <a:off x="838200" y="5346705"/>
            <a:ext cx="144462"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14358" name="Oval 76"/>
          <p:cNvSpPr>
            <a:spLocks noChangeArrowheads="1"/>
          </p:cNvSpPr>
          <p:nvPr>
            <p:custDataLst>
              <p:tags r:id="rId20"/>
            </p:custDataLst>
          </p:nvPr>
        </p:nvSpPr>
        <p:spPr bwMode="auto">
          <a:xfrm>
            <a:off x="838200" y="5562605"/>
            <a:ext cx="144462"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7191" name="Line 77"/>
          <p:cNvSpPr>
            <a:spLocks noChangeShapeType="1"/>
          </p:cNvSpPr>
          <p:nvPr>
            <p:custDataLst>
              <p:tags r:id="rId21"/>
            </p:custDataLst>
          </p:nvPr>
        </p:nvSpPr>
        <p:spPr bwMode="auto">
          <a:xfrm>
            <a:off x="838200" y="3257555"/>
            <a:ext cx="0" cy="3573463"/>
          </a:xfrm>
          <a:prstGeom prst="line">
            <a:avLst/>
          </a:prstGeom>
          <a:noFill/>
          <a:ln w="9525">
            <a:solidFill>
              <a:srgbClr val="AC0804"/>
            </a:solidFill>
            <a:round/>
            <a:headEnd/>
            <a:tailEn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a:solidFill>
                <a:prstClr val="black"/>
              </a:solidFill>
              <a:latin typeface="Calibri"/>
              <a:cs typeface="+mn-cs"/>
            </a:endParaRPr>
          </a:p>
        </p:txBody>
      </p:sp>
      <p:sp>
        <p:nvSpPr>
          <p:cNvPr id="7192" name="Line 78"/>
          <p:cNvSpPr>
            <a:spLocks noChangeShapeType="1"/>
          </p:cNvSpPr>
          <p:nvPr>
            <p:custDataLst>
              <p:tags r:id="rId22"/>
            </p:custDataLst>
          </p:nvPr>
        </p:nvSpPr>
        <p:spPr bwMode="auto">
          <a:xfrm>
            <a:off x="982662" y="3617913"/>
            <a:ext cx="0" cy="3213100"/>
          </a:xfrm>
          <a:prstGeom prst="line">
            <a:avLst/>
          </a:prstGeom>
          <a:noFill/>
          <a:ln w="9525">
            <a:solidFill>
              <a:srgbClr val="AC0804"/>
            </a:solidFill>
            <a:round/>
            <a:headEnd/>
            <a:tailEn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a:solidFill>
                <a:prstClr val="black"/>
              </a:solidFill>
              <a:latin typeface="Calibri"/>
              <a:cs typeface="+mn-cs"/>
            </a:endParaRPr>
          </a:p>
        </p:txBody>
      </p:sp>
      <p:sp>
        <p:nvSpPr>
          <p:cNvPr id="7193" name="Line 79"/>
          <p:cNvSpPr>
            <a:spLocks noChangeShapeType="1"/>
          </p:cNvSpPr>
          <p:nvPr>
            <p:custDataLst>
              <p:tags r:id="rId23"/>
            </p:custDataLst>
          </p:nvPr>
        </p:nvSpPr>
        <p:spPr bwMode="auto">
          <a:xfrm>
            <a:off x="1754191" y="6138863"/>
            <a:ext cx="6156325" cy="0"/>
          </a:xfrm>
          <a:prstGeom prst="line">
            <a:avLst/>
          </a:prstGeom>
          <a:noFill/>
          <a:ln w="9525">
            <a:solidFill>
              <a:srgbClr val="AC0804"/>
            </a:solidFill>
            <a:round/>
            <a:headEnd/>
            <a:tailEn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a:solidFill>
                <a:prstClr val="black"/>
              </a:solidFill>
              <a:latin typeface="Calibri"/>
              <a:cs typeface="+mn-cs"/>
            </a:endParaRPr>
          </a:p>
        </p:txBody>
      </p:sp>
      <p:sp>
        <p:nvSpPr>
          <p:cNvPr id="7194" name="Line 80"/>
          <p:cNvSpPr>
            <a:spLocks noChangeShapeType="1"/>
          </p:cNvSpPr>
          <p:nvPr>
            <p:custDataLst>
              <p:tags r:id="rId24"/>
            </p:custDataLst>
          </p:nvPr>
        </p:nvSpPr>
        <p:spPr bwMode="auto">
          <a:xfrm>
            <a:off x="1754191" y="6281738"/>
            <a:ext cx="6588125" cy="0"/>
          </a:xfrm>
          <a:prstGeom prst="line">
            <a:avLst/>
          </a:prstGeom>
          <a:noFill/>
          <a:ln w="9525">
            <a:solidFill>
              <a:srgbClr val="AC0804"/>
            </a:solidFill>
            <a:round/>
            <a:headEnd/>
            <a:tailEn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a:solidFill>
                <a:prstClr val="black"/>
              </a:solidFill>
              <a:latin typeface="Calibri"/>
              <a:cs typeface="+mn-cs"/>
            </a:endParaRPr>
          </a:p>
        </p:txBody>
      </p:sp>
      <p:sp>
        <p:nvSpPr>
          <p:cNvPr id="14363" name="AutoShape 81" descr="VIETNAMC"/>
          <p:cNvSpPr>
            <a:spLocks noChangeArrowheads="1"/>
          </p:cNvSpPr>
          <p:nvPr>
            <p:custDataLst>
              <p:tags r:id="rId25"/>
            </p:custDataLst>
          </p:nvPr>
        </p:nvSpPr>
        <p:spPr bwMode="auto">
          <a:xfrm>
            <a:off x="8197853" y="5922963"/>
            <a:ext cx="576263" cy="647700"/>
          </a:xfrm>
          <a:prstGeom prst="star4">
            <a:avLst>
              <a:gd name="adj" fmla="val 12500"/>
            </a:avLst>
          </a:prstGeom>
          <a:blipFill dpi="0" rotWithShape="1">
            <a:blip r:embed="rId57"/>
            <a:srcRect/>
            <a:stretch>
              <a:fillRect/>
            </a:stretch>
          </a:blipFill>
          <a:ln w="9525">
            <a:solidFill>
              <a:schemeClr val="tx1"/>
            </a:solidFill>
            <a:miter lim="800000"/>
            <a:headEnd/>
            <a:tailEnd/>
          </a:ln>
        </p:spPr>
        <p:txBody>
          <a:bodyPr wrap="none" anchor="ctr"/>
          <a:lstStyle/>
          <a:p>
            <a:endParaRPr lang="en-GB" altLang="en-US">
              <a:solidFill>
                <a:srgbClr val="000000"/>
              </a:solidFill>
              <a:latin typeface="Arial" charset="0"/>
            </a:endParaRPr>
          </a:p>
        </p:txBody>
      </p:sp>
      <p:sp>
        <p:nvSpPr>
          <p:cNvPr id="14364" name="AutoShape 82" descr="VIETNAMC"/>
          <p:cNvSpPr>
            <a:spLocks noChangeArrowheads="1"/>
          </p:cNvSpPr>
          <p:nvPr>
            <p:custDataLst>
              <p:tags r:id="rId26"/>
            </p:custDataLst>
          </p:nvPr>
        </p:nvSpPr>
        <p:spPr bwMode="auto">
          <a:xfrm>
            <a:off x="685800" y="3276600"/>
            <a:ext cx="576263" cy="647700"/>
          </a:xfrm>
          <a:prstGeom prst="star4">
            <a:avLst>
              <a:gd name="adj" fmla="val 12500"/>
            </a:avLst>
          </a:prstGeom>
          <a:blipFill dpi="0" rotWithShape="1">
            <a:blip r:embed="rId57"/>
            <a:srcRect/>
            <a:stretch>
              <a:fillRect/>
            </a:stretch>
          </a:blipFill>
          <a:ln w="9525">
            <a:solidFill>
              <a:schemeClr val="tx1"/>
            </a:solidFill>
            <a:miter lim="800000"/>
            <a:headEnd/>
            <a:tailEnd/>
          </a:ln>
        </p:spPr>
        <p:txBody>
          <a:bodyPr wrap="none" anchor="ctr"/>
          <a:lstStyle/>
          <a:p>
            <a:endParaRPr lang="en-GB" altLang="en-US">
              <a:solidFill>
                <a:srgbClr val="000000"/>
              </a:solidFill>
              <a:latin typeface="Arial" charset="0"/>
            </a:endParaRPr>
          </a:p>
        </p:txBody>
      </p:sp>
      <p:sp>
        <p:nvSpPr>
          <p:cNvPr id="14365" name="AutoShape 83" descr="VIETNAMC"/>
          <p:cNvSpPr>
            <a:spLocks noChangeArrowheads="1"/>
          </p:cNvSpPr>
          <p:nvPr>
            <p:custDataLst>
              <p:tags r:id="rId27"/>
            </p:custDataLst>
          </p:nvPr>
        </p:nvSpPr>
        <p:spPr bwMode="auto">
          <a:xfrm>
            <a:off x="7839078" y="5778500"/>
            <a:ext cx="576263" cy="647700"/>
          </a:xfrm>
          <a:prstGeom prst="star4">
            <a:avLst>
              <a:gd name="adj" fmla="val 12500"/>
            </a:avLst>
          </a:prstGeom>
          <a:blipFill dpi="0" rotWithShape="1">
            <a:blip r:embed="rId57"/>
            <a:srcRect/>
            <a:stretch>
              <a:fillRect/>
            </a:stretch>
          </a:blipFill>
          <a:ln w="9525">
            <a:solidFill>
              <a:schemeClr val="tx1"/>
            </a:solidFill>
            <a:miter lim="800000"/>
            <a:headEnd/>
            <a:tailEnd/>
          </a:ln>
        </p:spPr>
        <p:txBody>
          <a:bodyPr wrap="none" anchor="ctr"/>
          <a:lstStyle/>
          <a:p>
            <a:endParaRPr lang="en-GB" altLang="en-US">
              <a:solidFill>
                <a:srgbClr val="000000"/>
              </a:solidFill>
              <a:latin typeface="Arial" charset="0"/>
            </a:endParaRPr>
          </a:p>
        </p:txBody>
      </p:sp>
      <p:sp>
        <p:nvSpPr>
          <p:cNvPr id="14366" name="Oval 84"/>
          <p:cNvSpPr>
            <a:spLocks noChangeArrowheads="1"/>
          </p:cNvSpPr>
          <p:nvPr>
            <p:custDataLst>
              <p:tags r:id="rId28"/>
            </p:custDataLst>
          </p:nvPr>
        </p:nvSpPr>
        <p:spPr bwMode="auto">
          <a:xfrm>
            <a:off x="2941638" y="6138868"/>
            <a:ext cx="144462"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14367" name="Oval 85"/>
          <p:cNvSpPr>
            <a:spLocks noChangeArrowheads="1"/>
          </p:cNvSpPr>
          <p:nvPr>
            <p:custDataLst>
              <p:tags r:id="rId29"/>
            </p:custDataLst>
          </p:nvPr>
        </p:nvSpPr>
        <p:spPr bwMode="auto">
          <a:xfrm>
            <a:off x="3157538" y="6138868"/>
            <a:ext cx="144462"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14368" name="Oval 86"/>
          <p:cNvSpPr>
            <a:spLocks noChangeArrowheads="1"/>
          </p:cNvSpPr>
          <p:nvPr>
            <p:custDataLst>
              <p:tags r:id="rId30"/>
            </p:custDataLst>
          </p:nvPr>
        </p:nvSpPr>
        <p:spPr bwMode="auto">
          <a:xfrm>
            <a:off x="3373438" y="6138868"/>
            <a:ext cx="144462"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14369" name="Oval 87"/>
          <p:cNvSpPr>
            <a:spLocks noChangeArrowheads="1"/>
          </p:cNvSpPr>
          <p:nvPr>
            <p:custDataLst>
              <p:tags r:id="rId31"/>
            </p:custDataLst>
          </p:nvPr>
        </p:nvSpPr>
        <p:spPr bwMode="auto">
          <a:xfrm>
            <a:off x="3589338" y="6138868"/>
            <a:ext cx="144462"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14370" name="Oval 88"/>
          <p:cNvSpPr>
            <a:spLocks noChangeArrowheads="1"/>
          </p:cNvSpPr>
          <p:nvPr>
            <p:custDataLst>
              <p:tags r:id="rId32"/>
            </p:custDataLst>
          </p:nvPr>
        </p:nvSpPr>
        <p:spPr bwMode="auto">
          <a:xfrm>
            <a:off x="3805238" y="6138868"/>
            <a:ext cx="144462"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14371" name="Oval 89"/>
          <p:cNvSpPr>
            <a:spLocks noChangeArrowheads="1"/>
          </p:cNvSpPr>
          <p:nvPr>
            <p:custDataLst>
              <p:tags r:id="rId33"/>
            </p:custDataLst>
          </p:nvPr>
        </p:nvSpPr>
        <p:spPr bwMode="auto">
          <a:xfrm>
            <a:off x="838200" y="5130805"/>
            <a:ext cx="144462"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14372" name="Oval 90"/>
          <p:cNvSpPr>
            <a:spLocks noChangeArrowheads="1"/>
          </p:cNvSpPr>
          <p:nvPr>
            <p:custDataLst>
              <p:tags r:id="rId34"/>
            </p:custDataLst>
          </p:nvPr>
        </p:nvSpPr>
        <p:spPr bwMode="auto">
          <a:xfrm>
            <a:off x="838200" y="4697418"/>
            <a:ext cx="144462"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14373" name="Oval 91"/>
          <p:cNvSpPr>
            <a:spLocks noChangeArrowheads="1"/>
          </p:cNvSpPr>
          <p:nvPr>
            <p:custDataLst>
              <p:tags r:id="rId35"/>
            </p:custDataLst>
          </p:nvPr>
        </p:nvSpPr>
        <p:spPr bwMode="auto">
          <a:xfrm>
            <a:off x="4022728" y="6138868"/>
            <a:ext cx="144463"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sp>
        <p:nvSpPr>
          <p:cNvPr id="14374" name="Oval 92"/>
          <p:cNvSpPr>
            <a:spLocks noChangeArrowheads="1"/>
          </p:cNvSpPr>
          <p:nvPr>
            <p:custDataLst>
              <p:tags r:id="rId36"/>
            </p:custDataLst>
          </p:nvPr>
        </p:nvSpPr>
        <p:spPr bwMode="auto">
          <a:xfrm>
            <a:off x="4238628" y="6138868"/>
            <a:ext cx="144463" cy="142875"/>
          </a:xfrm>
          <a:prstGeom prst="ellipse">
            <a:avLst/>
          </a:prstGeom>
          <a:solidFill>
            <a:srgbClr val="0099FF"/>
          </a:solidFill>
          <a:ln w="9525" algn="ctr">
            <a:solidFill>
              <a:schemeClr val="tx1"/>
            </a:solidFill>
            <a:round/>
            <a:headEnd/>
            <a:tailEnd/>
          </a:ln>
        </p:spPr>
        <p:txBody>
          <a:bodyPr wrap="none" anchor="ctr"/>
          <a:lstStyle/>
          <a:p>
            <a:endParaRPr lang="en-GB" altLang="en-US">
              <a:solidFill>
                <a:srgbClr val="000000"/>
              </a:solidFill>
              <a:latin typeface="Arial" charset="0"/>
            </a:endParaRPr>
          </a:p>
        </p:txBody>
      </p:sp>
      <p:pic>
        <p:nvPicPr>
          <p:cNvPr id="14375" name="Picture 93" descr="nature%20(19)"/>
          <p:cNvPicPr>
            <a:picLocks noChangeAspect="1" noChangeArrowheads="1" noCrop="1"/>
          </p:cNvPicPr>
          <p:nvPr>
            <p:custDataLst>
              <p:tags r:id="rId37"/>
            </p:custDataLst>
          </p:nvPr>
        </p:nvPicPr>
        <p:blipFill>
          <a:blip r:embed="rId59">
            <a:extLst>
              <a:ext uri="{28A0092B-C50C-407E-A947-70E740481C1C}">
                <a14:useLocalDpi xmlns:a14="http://schemas.microsoft.com/office/drawing/2010/main" val="0"/>
              </a:ext>
            </a:extLst>
          </a:blip>
          <a:srcRect/>
          <a:stretch>
            <a:fillRect/>
          </a:stretch>
        </p:blipFill>
        <p:spPr bwMode="auto">
          <a:xfrm>
            <a:off x="1371600" y="5781675"/>
            <a:ext cx="10668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6" name="Picture 94" descr="Picture1bup"/>
          <p:cNvPicPr>
            <a:picLocks noChangeAspect="1" noChangeArrowheads="1" noCrop="1"/>
          </p:cNvPicPr>
          <p:nvPr>
            <p:custDataLst>
              <p:tags r:id="rId38"/>
            </p:custDataLst>
          </p:nvPr>
        </p:nvPicPr>
        <p:blipFill>
          <a:blip r:embed="rId60">
            <a:extLst>
              <a:ext uri="{28A0092B-C50C-407E-A947-70E740481C1C}">
                <a14:useLocalDpi xmlns:a14="http://schemas.microsoft.com/office/drawing/2010/main" val="0"/>
              </a:ext>
            </a:extLst>
          </a:blip>
          <a:srcRect/>
          <a:stretch>
            <a:fillRect/>
          </a:stretch>
        </p:blipFill>
        <p:spPr bwMode="auto">
          <a:xfrm>
            <a:off x="4405314" y="6229350"/>
            <a:ext cx="576262"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7" name="Picture 95" descr="Picture1bup"/>
          <p:cNvPicPr>
            <a:picLocks noChangeAspect="1" noChangeArrowheads="1" noCrop="1"/>
          </p:cNvPicPr>
          <p:nvPr>
            <p:custDataLst>
              <p:tags r:id="rId39"/>
            </p:custDataLst>
          </p:nvPr>
        </p:nvPicPr>
        <p:blipFill>
          <a:blip r:embed="rId60">
            <a:extLst>
              <a:ext uri="{28A0092B-C50C-407E-A947-70E740481C1C}">
                <a14:useLocalDpi xmlns:a14="http://schemas.microsoft.com/office/drawing/2010/main" val="0"/>
              </a:ext>
            </a:extLst>
          </a:blip>
          <a:srcRect/>
          <a:stretch>
            <a:fillRect/>
          </a:stretch>
        </p:blipFill>
        <p:spPr bwMode="auto">
          <a:xfrm>
            <a:off x="5916615" y="6229350"/>
            <a:ext cx="576262"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8" name="Picture 96" descr="Picture1bup"/>
          <p:cNvPicPr>
            <a:picLocks noChangeAspect="1" noChangeArrowheads="1" noCrop="1"/>
          </p:cNvPicPr>
          <p:nvPr>
            <p:custDataLst>
              <p:tags r:id="rId40"/>
            </p:custDataLst>
          </p:nvPr>
        </p:nvPicPr>
        <p:blipFill>
          <a:blip r:embed="rId60">
            <a:extLst>
              <a:ext uri="{28A0092B-C50C-407E-A947-70E740481C1C}">
                <a14:useLocalDpi xmlns:a14="http://schemas.microsoft.com/office/drawing/2010/main" val="0"/>
              </a:ext>
            </a:extLst>
          </a:blip>
          <a:srcRect/>
          <a:stretch>
            <a:fillRect/>
          </a:stretch>
        </p:blipFill>
        <p:spPr bwMode="auto">
          <a:xfrm>
            <a:off x="7358064" y="6229350"/>
            <a:ext cx="576262"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79" name="Group 97"/>
          <p:cNvGrpSpPr>
            <a:grpSpLocks/>
          </p:cNvGrpSpPr>
          <p:nvPr>
            <p:custDataLst>
              <p:tags r:id="rId41"/>
            </p:custDataLst>
          </p:nvPr>
        </p:nvGrpSpPr>
        <p:grpSpPr bwMode="auto">
          <a:xfrm>
            <a:off x="2460628" y="5821368"/>
            <a:ext cx="8316913" cy="879475"/>
            <a:chOff x="1565" y="3339"/>
            <a:chExt cx="4195" cy="998"/>
          </a:xfrm>
        </p:grpSpPr>
        <p:pic>
          <p:nvPicPr>
            <p:cNvPr id="14399" name="Picture 98"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5511" y="3540"/>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0" name="Picture 99"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4885" y="4110"/>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1" name="Picture 100"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250" y="4138"/>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2" name="Picture 101"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3379" y="4084"/>
              <a:ext cx="117"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3" name="Picture 102"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631" y="4129"/>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4" name="Picture 103"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751" y="4138"/>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5" name="Picture 104"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169" y="4084"/>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6" name="Picture 105"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450" y="4156"/>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7" name="Picture 106"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042" y="4129"/>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8" name="Picture 107"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795" y="4183"/>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09" name="Picture 108"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842" y="4111"/>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0" name="Picture 109"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3070" y="4110"/>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1" name="Picture 110"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633" y="4110"/>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2" name="Picture 111"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677" y="4175"/>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3" name="Picture 112"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767" y="4129"/>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4" name="Picture 113"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933" y="4155"/>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5" name="Picture 114"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522" y="4137"/>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6" name="Picture 115"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953" y="4110"/>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7" name="Picture 116"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617" y="4137"/>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8" name="Picture 117"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542" y="4155"/>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19" name="Picture 118"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708" y="4181"/>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0" name="Picture 119"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297" y="4163"/>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1" name="Picture 120"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400" y="4086"/>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2" name="Picture 121"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073" y="4113"/>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3" name="Picture 122"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998" y="4131"/>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4" name="Picture 123"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164" y="4157"/>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5" name="Picture 124"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753" y="4139"/>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6" name="Picture 125"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431" y="4156"/>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7" name="Picture 126"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028" y="4111"/>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8" name="Picture 127"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1783" y="4139"/>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29" name="Picture 128"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4894" y="4265"/>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0" name="Picture 129"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1655" y="4157"/>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1" name="Picture 130"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1565" y="4248"/>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2" name="Picture 131"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752" y="4213"/>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3" name="Picture 132"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844" y="4201"/>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4" name="Picture 133"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344" y="4156"/>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5" name="Picture 134"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1882" y="4084"/>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6" name="Picture 135"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269" y="4204"/>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7" name="Picture 136"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2435" y="4156"/>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8" name="Picture 137"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1936" y="4156"/>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39" name="Picture 138"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5511" y="3657"/>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0" name="Picture 139"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5687" y="3352"/>
              <a:ext cx="7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1" name="Picture 140"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5465" y="3339"/>
              <a:ext cx="7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2" name="Picture 141"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5511" y="3748"/>
              <a:ext cx="91"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3" name="Picture 142" descr="nature%20(19)"/>
            <p:cNvPicPr>
              <a:picLocks noChangeAspect="1" noChangeArrowheads="1" noCrop="1"/>
            </p:cNvPicPr>
            <p:nvPr/>
          </p:nvPicPr>
          <p:blipFill>
            <a:blip r:embed="rId59">
              <a:extLst>
                <a:ext uri="{28A0092B-C50C-407E-A947-70E740481C1C}">
                  <a14:useLocalDpi xmlns:a14="http://schemas.microsoft.com/office/drawing/2010/main" val="0"/>
                </a:ext>
              </a:extLst>
            </a:blip>
            <a:srcRect/>
            <a:stretch>
              <a:fillRect/>
            </a:stretch>
          </p:blipFill>
          <p:spPr bwMode="auto">
            <a:xfrm>
              <a:off x="4771" y="3455"/>
              <a:ext cx="989"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4" name="Picture 143"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5284" y="3793"/>
              <a:ext cx="72"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5" name="Picture 144"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a:off x="3978" y="4156"/>
              <a:ext cx="9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446" name="Picture 145" descr="star"/>
            <p:cNvPicPr>
              <a:picLocks noChangeAspect="1" noChangeArrowheads="1" noCrop="1"/>
            </p:cNvPicPr>
            <p:nvPr/>
          </p:nvPicPr>
          <p:blipFill>
            <a:blip r:embed="rId58">
              <a:extLst>
                <a:ext uri="{28A0092B-C50C-407E-A947-70E740481C1C}">
                  <a14:useLocalDpi xmlns:a14="http://schemas.microsoft.com/office/drawing/2010/main" val="0"/>
                </a:ext>
              </a:extLst>
            </a:blip>
            <a:srcRect/>
            <a:stretch>
              <a:fillRect/>
            </a:stretch>
          </p:blipFill>
          <p:spPr bwMode="auto">
            <a:xfrm flipV="1">
              <a:off x="5618" y="3496"/>
              <a:ext cx="73"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380" name="Picture 146" descr="nature%20(19)"/>
          <p:cNvPicPr>
            <a:picLocks noChangeAspect="1" noChangeArrowheads="1" noCrop="1"/>
          </p:cNvPicPr>
          <p:nvPr>
            <p:custDataLst>
              <p:tags r:id="rId42"/>
            </p:custDataLst>
          </p:nvPr>
        </p:nvPicPr>
        <p:blipFill>
          <a:blip r:embed="rId59">
            <a:extLst>
              <a:ext uri="{28A0092B-C50C-407E-A947-70E740481C1C}">
                <a14:useLocalDpi xmlns:a14="http://schemas.microsoft.com/office/drawing/2010/main" val="0"/>
              </a:ext>
            </a:extLst>
          </a:blip>
          <a:srcRect/>
          <a:stretch>
            <a:fillRect/>
          </a:stretch>
        </p:blipFill>
        <p:spPr bwMode="auto">
          <a:xfrm>
            <a:off x="228600" y="5765800"/>
            <a:ext cx="10668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1" name="Picture 147" descr="Picture1bup"/>
          <p:cNvPicPr>
            <a:picLocks noChangeAspect="1" noChangeArrowheads="1" noCrop="1"/>
          </p:cNvPicPr>
          <p:nvPr>
            <p:custDataLst>
              <p:tags r:id="rId43"/>
            </p:custDataLst>
          </p:nvPr>
        </p:nvPicPr>
        <p:blipFill>
          <a:blip r:embed="rId60">
            <a:extLst>
              <a:ext uri="{28A0092B-C50C-407E-A947-70E740481C1C}">
                <a14:useLocalDpi xmlns:a14="http://schemas.microsoft.com/office/drawing/2010/main" val="0"/>
              </a:ext>
            </a:extLst>
          </a:blip>
          <a:srcRect/>
          <a:stretch>
            <a:fillRect/>
          </a:stretch>
        </p:blipFill>
        <p:spPr bwMode="auto">
          <a:xfrm>
            <a:off x="3048003" y="6172200"/>
            <a:ext cx="576263"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82" name="Group 148"/>
          <p:cNvGrpSpPr>
            <a:grpSpLocks/>
          </p:cNvGrpSpPr>
          <p:nvPr>
            <p:custDataLst>
              <p:tags r:id="rId44"/>
            </p:custDataLst>
          </p:nvPr>
        </p:nvGrpSpPr>
        <p:grpSpPr bwMode="auto">
          <a:xfrm>
            <a:off x="4572000" y="3810000"/>
            <a:ext cx="2857500" cy="1041400"/>
            <a:chOff x="2064" y="2976"/>
            <a:chExt cx="1800" cy="824"/>
          </a:xfrm>
        </p:grpSpPr>
        <p:grpSp>
          <p:nvGrpSpPr>
            <p:cNvPr id="14386" name="Group 149"/>
            <p:cNvGrpSpPr>
              <a:grpSpLocks/>
            </p:cNvGrpSpPr>
            <p:nvPr/>
          </p:nvGrpSpPr>
          <p:grpSpPr bwMode="auto">
            <a:xfrm rot="5400000">
              <a:off x="3165" y="2747"/>
              <a:ext cx="366" cy="1032"/>
              <a:chOff x="0" y="0"/>
              <a:chExt cx="366" cy="1032"/>
            </a:xfrm>
          </p:grpSpPr>
          <p:pic>
            <p:nvPicPr>
              <p:cNvPr id="14396" name="Picture 150" descr="42"/>
              <p:cNvPicPr>
                <a:picLocks noChangeAspect="1" noChangeArrowheads="1" noCrop="1"/>
              </p:cNvPicPr>
              <p:nvPr/>
            </p:nvPicPr>
            <p:blipFill>
              <a:blip r:embed="rId51">
                <a:extLst>
                  <a:ext uri="{28A0092B-C50C-407E-A947-70E740481C1C}">
                    <a14:useLocalDpi xmlns:a14="http://schemas.microsoft.com/office/drawing/2010/main" val="0"/>
                  </a:ext>
                </a:extLst>
              </a:blip>
              <a:srcRect/>
              <a:stretch>
                <a:fillRect/>
              </a:stretch>
            </p:blipFill>
            <p:spPr bwMode="auto">
              <a:xfrm>
                <a:off x="0" y="0"/>
                <a:ext cx="36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7" name="Picture 151" descr="40"/>
              <p:cNvPicPr>
                <a:picLocks noChangeAspect="1" noChangeArrowheads="1" noCrop="1"/>
              </p:cNvPicPr>
              <p:nvPr/>
            </p:nvPicPr>
            <p:blipFill>
              <a:blip r:embed="rId52">
                <a:extLst>
                  <a:ext uri="{28A0092B-C50C-407E-A947-70E740481C1C}">
                    <a14:useLocalDpi xmlns:a14="http://schemas.microsoft.com/office/drawing/2010/main" val="0"/>
                  </a:ext>
                </a:extLst>
              </a:blip>
              <a:srcRect/>
              <a:stretch>
                <a:fillRect/>
              </a:stretch>
            </p:blipFill>
            <p:spPr bwMode="auto">
              <a:xfrm>
                <a:off x="0" y="432"/>
                <a:ext cx="306"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8" name="Picture 152" descr="41"/>
              <p:cNvPicPr>
                <a:picLocks noChangeAspect="1" noChangeArrowheads="1" noCrop="1"/>
              </p:cNvPicPr>
              <p:nvPr/>
            </p:nvPicPr>
            <p:blipFill>
              <a:blip r:embed="rId53">
                <a:extLst>
                  <a:ext uri="{28A0092B-C50C-407E-A947-70E740481C1C}">
                    <a14:useLocalDpi xmlns:a14="http://schemas.microsoft.com/office/drawing/2010/main" val="0"/>
                  </a:ext>
                </a:extLst>
              </a:blip>
              <a:srcRect/>
              <a:stretch>
                <a:fillRect/>
              </a:stretch>
            </p:blipFill>
            <p:spPr bwMode="auto">
              <a:xfrm>
                <a:off x="0" y="720"/>
                <a:ext cx="306"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387" name="Picture 153" descr="Picture1df"/>
            <p:cNvPicPr>
              <a:picLocks noChangeAspect="1" noChangeArrowheads="1" noCrop="1"/>
            </p:cNvPicPr>
            <p:nvPr/>
          </p:nvPicPr>
          <p:blipFill>
            <a:blip r:embed="rId55">
              <a:extLst>
                <a:ext uri="{28A0092B-C50C-407E-A947-70E740481C1C}">
                  <a14:useLocalDpi xmlns:a14="http://schemas.microsoft.com/office/drawing/2010/main" val="0"/>
                </a:ext>
              </a:extLst>
            </a:blip>
            <a:srcRect/>
            <a:stretch>
              <a:fillRect/>
            </a:stretch>
          </p:blipFill>
          <p:spPr bwMode="auto">
            <a:xfrm>
              <a:off x="3120" y="3128"/>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8" name="Picture 154" descr="Picture1df"/>
            <p:cNvPicPr>
              <a:picLocks noChangeAspect="1" noChangeArrowheads="1" noCrop="1"/>
            </p:cNvPicPr>
            <p:nvPr/>
          </p:nvPicPr>
          <p:blipFill>
            <a:blip r:embed="rId55">
              <a:extLst>
                <a:ext uri="{28A0092B-C50C-407E-A947-70E740481C1C}">
                  <a14:useLocalDpi xmlns:a14="http://schemas.microsoft.com/office/drawing/2010/main" val="0"/>
                </a:ext>
              </a:extLst>
            </a:blip>
            <a:srcRect/>
            <a:stretch>
              <a:fillRect/>
            </a:stretch>
          </p:blipFill>
          <p:spPr bwMode="auto">
            <a:xfrm>
              <a:off x="2352" y="3080"/>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89" name="Picture 155" descr="Picture1df"/>
            <p:cNvPicPr>
              <a:picLocks noChangeAspect="1" noChangeArrowheads="1" noCrop="1"/>
            </p:cNvPicPr>
            <p:nvPr/>
          </p:nvPicPr>
          <p:blipFill>
            <a:blip r:embed="rId55">
              <a:extLst>
                <a:ext uri="{28A0092B-C50C-407E-A947-70E740481C1C}">
                  <a14:useLocalDpi xmlns:a14="http://schemas.microsoft.com/office/drawing/2010/main" val="0"/>
                </a:ext>
              </a:extLst>
            </a:blip>
            <a:srcRect/>
            <a:stretch>
              <a:fillRect/>
            </a:stretch>
          </p:blipFill>
          <p:spPr bwMode="auto">
            <a:xfrm>
              <a:off x="2208" y="3224"/>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90" name="Group 156"/>
            <p:cNvGrpSpPr>
              <a:grpSpLocks/>
            </p:cNvGrpSpPr>
            <p:nvPr/>
          </p:nvGrpSpPr>
          <p:grpSpPr bwMode="auto">
            <a:xfrm>
              <a:off x="2064" y="2976"/>
              <a:ext cx="1682" cy="824"/>
              <a:chOff x="2064" y="2064"/>
              <a:chExt cx="1682" cy="824"/>
            </a:xfrm>
          </p:grpSpPr>
          <p:pic>
            <p:nvPicPr>
              <p:cNvPr id="14392" name="Picture 157" descr="Book"/>
              <p:cNvPicPr>
                <a:picLocks noChangeAspect="1" noChangeArrowheads="1" noCrop="1"/>
              </p:cNvPicPr>
              <p:nvPr/>
            </p:nvPicPr>
            <p:blipFill>
              <a:blip r:embed="rId61">
                <a:extLst>
                  <a:ext uri="{28A0092B-C50C-407E-A947-70E740481C1C}">
                    <a14:useLocalDpi xmlns:a14="http://schemas.microsoft.com/office/drawing/2010/main" val="0"/>
                  </a:ext>
                </a:extLst>
              </a:blip>
              <a:srcRect/>
              <a:stretch>
                <a:fillRect/>
              </a:stretch>
            </p:blipFill>
            <p:spPr bwMode="auto">
              <a:xfrm>
                <a:off x="2110" y="2207"/>
                <a:ext cx="1587" cy="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3" name="Picture 158" descr="hooooo"/>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2064" y="2064"/>
                <a:ext cx="1682"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4" name="Picture 159" descr="Picture1df"/>
              <p:cNvPicPr>
                <a:picLocks noChangeAspect="1" noChangeArrowheads="1" noCrop="1"/>
              </p:cNvPicPr>
              <p:nvPr/>
            </p:nvPicPr>
            <p:blipFill>
              <a:blip r:embed="rId55">
                <a:extLst>
                  <a:ext uri="{28A0092B-C50C-407E-A947-70E740481C1C}">
                    <a14:useLocalDpi xmlns:a14="http://schemas.microsoft.com/office/drawing/2010/main" val="0"/>
                  </a:ext>
                </a:extLst>
              </a:blip>
              <a:srcRect/>
              <a:stretch>
                <a:fillRect/>
              </a:stretch>
            </p:blipFill>
            <p:spPr bwMode="auto">
              <a:xfrm>
                <a:off x="2382" y="2379"/>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5" name="Picture 160" descr="Picture1df"/>
              <p:cNvPicPr>
                <a:picLocks noChangeAspect="1" noChangeArrowheads="1" noCrop="1"/>
              </p:cNvPicPr>
              <p:nvPr/>
            </p:nvPicPr>
            <p:blipFill>
              <a:blip r:embed="rId55">
                <a:extLst>
                  <a:ext uri="{28A0092B-C50C-407E-A947-70E740481C1C}">
                    <a14:useLocalDpi xmlns:a14="http://schemas.microsoft.com/office/drawing/2010/main" val="0"/>
                  </a:ext>
                </a:extLst>
              </a:blip>
              <a:srcRect/>
              <a:stretch>
                <a:fillRect/>
              </a:stretch>
            </p:blipFill>
            <p:spPr bwMode="auto">
              <a:xfrm>
                <a:off x="3072" y="2496"/>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391" name="Picture 161" descr="Picture1df"/>
            <p:cNvPicPr>
              <a:picLocks noChangeAspect="1" noChangeArrowheads="1" noCrop="1"/>
            </p:cNvPicPr>
            <p:nvPr/>
          </p:nvPicPr>
          <p:blipFill>
            <a:blip r:embed="rId55">
              <a:extLst>
                <a:ext uri="{28A0092B-C50C-407E-A947-70E740481C1C}">
                  <a14:useLocalDpi xmlns:a14="http://schemas.microsoft.com/office/drawing/2010/main" val="0"/>
                </a:ext>
              </a:extLst>
            </a:blip>
            <a:srcRect/>
            <a:stretch>
              <a:fillRect/>
            </a:stretch>
          </p:blipFill>
          <p:spPr bwMode="auto">
            <a:xfrm>
              <a:off x="2880" y="3032"/>
              <a:ext cx="150"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83" name="Text Box 164"/>
          <p:cNvSpPr txBox="1">
            <a:spLocks noChangeArrowheads="1"/>
          </p:cNvSpPr>
          <p:nvPr>
            <p:custDataLst>
              <p:tags r:id="rId45"/>
            </p:custDataLst>
          </p:nvPr>
        </p:nvSpPr>
        <p:spPr bwMode="auto">
          <a:xfrm>
            <a:off x="2514600" y="304800"/>
            <a:ext cx="7391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en-US" altLang="en-US" sz="3200" b="1" dirty="0">
                <a:solidFill>
                  <a:srgbClr val="FF0000"/>
                </a:solidFill>
                <a:latin typeface="Times New Roman" pitchFamily="18" charset="0"/>
                <a:cs typeface="Times New Roman" pitchFamily="18" charset="0"/>
              </a:rPr>
              <a:t>TRƯỜNG THPT NGÔ MÂY </a:t>
            </a:r>
          </a:p>
        </p:txBody>
      </p:sp>
      <p:sp>
        <p:nvSpPr>
          <p:cNvPr id="14384" name="WordArt 165" descr="Green marble"/>
          <p:cNvSpPr>
            <a:spLocks noChangeArrowheads="1" noChangeShapeType="1" noTextEdit="1"/>
          </p:cNvSpPr>
          <p:nvPr>
            <p:custDataLst>
              <p:tags r:id="rId46"/>
            </p:custDataLst>
          </p:nvPr>
        </p:nvSpPr>
        <p:spPr bwMode="auto">
          <a:xfrm>
            <a:off x="2514603" y="1600200"/>
            <a:ext cx="6943725" cy="2438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vi-VN" sz="4000" b="1" kern="10" dirty="0">
                <a:blipFill dpi="0" rotWithShape="0">
                  <a:blip r:embed="rId63">
                    <a:alphaModFix amt="95000"/>
                  </a:blip>
                  <a:srcRect/>
                  <a:tile tx="0" ty="0" sx="100000" sy="100000" flip="none" algn="tl"/>
                </a:blipFill>
                <a:effectLst>
                  <a:outerShdw dist="53882" dir="2700000" algn="ctr" rotWithShape="0">
                    <a:srgbClr val="C0C0C0">
                      <a:alpha val="79999"/>
                    </a:srgbClr>
                  </a:outerShdw>
                </a:effectLst>
                <a:latin typeface="Times New Roman"/>
                <a:cs typeface="Times New Roman"/>
              </a:rPr>
              <a:t>CHÀO MỪNG QUÝ THẦY CÔ</a:t>
            </a:r>
          </a:p>
          <a:p>
            <a:pPr algn="ctr"/>
            <a:r>
              <a:rPr lang="vi-VN" sz="4000" b="1" kern="10" dirty="0">
                <a:blipFill dpi="0" rotWithShape="0">
                  <a:blip r:embed="rId63">
                    <a:alphaModFix amt="95000"/>
                  </a:blip>
                  <a:srcRect/>
                  <a:tile tx="0" ty="0" sx="100000" sy="100000" flip="none" algn="tl"/>
                </a:blipFill>
                <a:effectLst>
                  <a:outerShdw dist="53882" dir="2700000" algn="ctr" rotWithShape="0">
                    <a:srgbClr val="C0C0C0">
                      <a:alpha val="79999"/>
                    </a:srgbClr>
                  </a:outerShdw>
                </a:effectLst>
                <a:latin typeface="Times New Roman"/>
                <a:cs typeface="Times New Roman"/>
              </a:rPr>
              <a:t>VÀ CÁC EM HỌC SINH!</a:t>
            </a:r>
          </a:p>
        </p:txBody>
      </p:sp>
      <p:sp>
        <p:nvSpPr>
          <p:cNvPr id="14385" name="Text Box 166"/>
          <p:cNvSpPr txBox="1">
            <a:spLocks noChangeArrowheads="1"/>
          </p:cNvSpPr>
          <p:nvPr>
            <p:custDataLst>
              <p:tags r:id="rId47"/>
            </p:custDataLst>
          </p:nvPr>
        </p:nvSpPr>
        <p:spPr bwMode="auto">
          <a:xfrm>
            <a:off x="5087737" y="5333273"/>
            <a:ext cx="16762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en-US" altLang="en-US" b="1" dirty="0" err="1">
                <a:solidFill>
                  <a:srgbClr val="000000"/>
                </a:solidFill>
                <a:latin typeface="Times New Roman" pitchFamily="18" charset="0"/>
                <a:cs typeface="Times New Roman" pitchFamily="18" charset="0"/>
              </a:rPr>
              <a:t>Lớp</a:t>
            </a:r>
            <a:r>
              <a:rPr lang="en-US" altLang="en-US" b="1" dirty="0">
                <a:solidFill>
                  <a:srgbClr val="000000"/>
                </a:solidFill>
                <a:latin typeface="Times New Roman" pitchFamily="18" charset="0"/>
                <a:cs typeface="Times New Roman" pitchFamily="18" charset="0"/>
              </a:rPr>
              <a:t>: 8A</a:t>
            </a:r>
            <a:r>
              <a:rPr lang="en-US" altLang="en-US" b="1" dirty="0">
                <a:solidFill>
                  <a:srgbClr val="000000"/>
                </a:solidFill>
                <a:latin typeface="Arial"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2">
            <a:extLst>
              <a:ext uri="{FF2B5EF4-FFF2-40B4-BE49-F238E27FC236}">
                <a16:creationId xmlns:a16="http://schemas.microsoft.com/office/drawing/2014/main" id="{EFD51DA3-99CC-ADFE-2D5F-518949CEA995}"/>
              </a:ext>
            </a:extLst>
          </p:cNvPr>
          <p:cNvSpPr txBox="1">
            <a:spLocks noChangeArrowheads="1"/>
          </p:cNvSpPr>
          <p:nvPr/>
        </p:nvSpPr>
        <p:spPr bwMode="auto">
          <a:xfrm>
            <a:off x="1235242" y="-76200"/>
            <a:ext cx="100584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vi-VN" sz="8000" b="1" dirty="0">
                <a:solidFill>
                  <a:srgbClr val="FF0000"/>
                </a:solidFill>
                <a:latin typeface="Times New Roman" panose="02020603050405020304" pitchFamily="18" charset="0"/>
              </a:rPr>
              <a:t>CHƯƠNG V: ĐIỆN</a:t>
            </a:r>
          </a:p>
        </p:txBody>
      </p:sp>
      <p:pic>
        <p:nvPicPr>
          <p:cNvPr id="3" name="Picture 10" descr="atom1">
            <a:extLst>
              <a:ext uri="{FF2B5EF4-FFF2-40B4-BE49-F238E27FC236}">
                <a16:creationId xmlns:a16="http://schemas.microsoft.com/office/drawing/2014/main" id="{79D49206-5963-435A-EBC5-4C433CE22A1B}"/>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061284" y="990600"/>
            <a:ext cx="2406316" cy="180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FCA561BC-45BF-71B1-E30C-D152A4CF2871}"/>
              </a:ext>
            </a:extLst>
          </p:cNvPr>
          <p:cNvSpPr txBox="1">
            <a:spLocks/>
          </p:cNvSpPr>
          <p:nvPr/>
        </p:nvSpPr>
        <p:spPr>
          <a:xfrm>
            <a:off x="685800" y="2667000"/>
            <a:ext cx="11506200" cy="25146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lgn="just"/>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Giải</a:t>
            </a:r>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thích</a:t>
            </a:r>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nguyên</a:t>
            </a:r>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nhân</a:t>
            </a:r>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một</a:t>
            </a:r>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vật</a:t>
            </a:r>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cách</a:t>
            </a:r>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điện</a:t>
            </a:r>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nhiễm</a:t>
            </a:r>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điện</a:t>
            </a:r>
            <a:r>
              <a:rPr lang="en-US" sz="3200" b="1" kern="0" dirty="0">
                <a:solidFill>
                  <a:srgbClr val="0000FF"/>
                </a:solidFill>
                <a:latin typeface="Times New Roman" panose="02020603050405020304" pitchFamily="18" charset="0"/>
                <a:ea typeface="Calibri" panose="020F0502020204030204" pitchFamily="34" charset="0"/>
              </a:rPr>
              <a:t> do </a:t>
            </a:r>
            <a:r>
              <a:rPr lang="en-US" sz="3200" b="1" kern="0" dirty="0" err="1">
                <a:solidFill>
                  <a:srgbClr val="0000FF"/>
                </a:solidFill>
                <a:latin typeface="Times New Roman" panose="02020603050405020304" pitchFamily="18" charset="0"/>
                <a:ea typeface="Calibri" panose="020F0502020204030204" pitchFamily="34" charset="0"/>
              </a:rPr>
              <a:t>cọ</a:t>
            </a:r>
            <a:r>
              <a:rPr lang="en-US" sz="3200" b="1" kern="0" dirty="0">
                <a:solidFill>
                  <a:srgbClr val="0000FF"/>
                </a:solidFill>
                <a:latin typeface="Times New Roman" panose="02020603050405020304" pitchFamily="18" charset="0"/>
                <a:ea typeface="Calibri" panose="020F0502020204030204" pitchFamily="34" charset="0"/>
              </a:rPr>
              <a:t> </a:t>
            </a:r>
            <a:r>
              <a:rPr lang="en-US" sz="3200" b="1" kern="0" dirty="0" err="1">
                <a:solidFill>
                  <a:srgbClr val="0000FF"/>
                </a:solidFill>
                <a:latin typeface="Times New Roman" panose="02020603050405020304" pitchFamily="18" charset="0"/>
                <a:ea typeface="Calibri" panose="020F0502020204030204" pitchFamily="34" charset="0"/>
              </a:rPr>
              <a:t>xát</a:t>
            </a:r>
            <a:r>
              <a:rPr lang="en-US" sz="3200" b="1" kern="0" dirty="0">
                <a:solidFill>
                  <a:srgbClr val="0000FF"/>
                </a:solidFill>
                <a:latin typeface="Times New Roman" panose="02020603050405020304" pitchFamily="18" charset="0"/>
                <a:ea typeface="Calibri" panose="020F0502020204030204" pitchFamily="34" charset="0"/>
              </a:rPr>
              <a:t>.</a:t>
            </a:r>
          </a:p>
          <a:p>
            <a:pPr algn="just"/>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Nêu</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được</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định</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nghĩa</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dòng</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điện</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và</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công</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dụng</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của</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nguồn</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điện</a:t>
            </a:r>
            <a:r>
              <a:rPr lang="en-US" sz="3200" b="1" kern="0" dirty="0">
                <a:solidFill>
                  <a:srgbClr val="0000FF"/>
                </a:solidFill>
                <a:latin typeface="Times New Roman" panose="02020603050405020304" pitchFamily="18" charset="0"/>
              </a:rPr>
              <a:t>.</a:t>
            </a:r>
          </a:p>
          <a:p>
            <a:pPr algn="just"/>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Mắc</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được</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mạch</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điện</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đơn</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giản</a:t>
            </a:r>
            <a:r>
              <a:rPr lang="en-US" sz="3200" b="1" kern="0" dirty="0">
                <a:solidFill>
                  <a:srgbClr val="0000FF"/>
                </a:solidFill>
                <a:latin typeface="Times New Roman" panose="02020603050405020304" pitchFamily="18" charset="0"/>
              </a:rPr>
              <a:t>.</a:t>
            </a:r>
          </a:p>
          <a:p>
            <a:pPr algn="just"/>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Thực</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hiện</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thí</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nghiệm</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minh</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họa</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các</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tác</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dụng</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của</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dòng</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điện</a:t>
            </a:r>
            <a:r>
              <a:rPr lang="en-US" sz="3200" b="1" kern="0" dirty="0">
                <a:solidFill>
                  <a:srgbClr val="0000FF"/>
                </a:solidFill>
                <a:latin typeface="Times New Roman" panose="02020603050405020304" pitchFamily="18" charset="0"/>
              </a:rPr>
              <a:t>.</a:t>
            </a:r>
          </a:p>
          <a:p>
            <a:pPr algn="just"/>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Đo</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cường</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độ</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dòng</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điện</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và</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hiệu</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điện</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thế</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trong</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mạch</a:t>
            </a:r>
            <a:r>
              <a:rPr lang="en-US" sz="3200" b="1" kern="0" dirty="0">
                <a:solidFill>
                  <a:srgbClr val="0000FF"/>
                </a:solidFill>
                <a:latin typeface="Times New Roman" panose="02020603050405020304" pitchFamily="18" charset="0"/>
              </a:rPr>
              <a:t> </a:t>
            </a:r>
            <a:r>
              <a:rPr lang="en-US" sz="3200" b="1" kern="0" dirty="0" err="1">
                <a:solidFill>
                  <a:srgbClr val="0000FF"/>
                </a:solidFill>
                <a:latin typeface="Times New Roman" panose="02020603050405020304" pitchFamily="18" charset="0"/>
              </a:rPr>
              <a:t>điện</a:t>
            </a:r>
            <a:endParaRPr lang="en-US" sz="3200" b="1" kern="0" dirty="0">
              <a:solidFill>
                <a:srgbClr val="0000FF"/>
              </a:solidFill>
            </a:endParaRPr>
          </a:p>
        </p:txBody>
      </p:sp>
    </p:spTree>
    <p:custDataLst>
      <p:tags r:id="rId1"/>
    </p:custDataLst>
    <p:extLst>
      <p:ext uri="{BB962C8B-B14F-4D97-AF65-F5344CB8AC3E}">
        <p14:creationId xmlns:p14="http://schemas.microsoft.com/office/powerpoint/2010/main" val="18228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FB954A-E3D5-E219-6577-BCF15DB10D1D}"/>
              </a:ext>
            </a:extLst>
          </p:cNvPr>
          <p:cNvPicPr>
            <a:picLocks noChangeAspect="1"/>
          </p:cNvPicPr>
          <p:nvPr/>
        </p:nvPicPr>
        <p:blipFill>
          <a:blip r:embed="rId2"/>
          <a:stretch>
            <a:fillRect/>
          </a:stretch>
        </p:blipFill>
        <p:spPr>
          <a:xfrm>
            <a:off x="710296" y="234699"/>
            <a:ext cx="5068034" cy="2868753"/>
          </a:xfrm>
          <a:prstGeom prst="rect">
            <a:avLst/>
          </a:prstGeom>
        </p:spPr>
      </p:pic>
      <p:pic>
        <p:nvPicPr>
          <p:cNvPr id="5" name="Picture 4">
            <a:extLst>
              <a:ext uri="{FF2B5EF4-FFF2-40B4-BE49-F238E27FC236}">
                <a16:creationId xmlns:a16="http://schemas.microsoft.com/office/drawing/2014/main" id="{ACE8BF0D-66A9-BC87-5901-8970117B8644}"/>
              </a:ext>
            </a:extLst>
          </p:cNvPr>
          <p:cNvPicPr>
            <a:picLocks noChangeAspect="1"/>
          </p:cNvPicPr>
          <p:nvPr/>
        </p:nvPicPr>
        <p:blipFill>
          <a:blip r:embed="rId3"/>
          <a:stretch>
            <a:fillRect/>
          </a:stretch>
        </p:blipFill>
        <p:spPr>
          <a:xfrm>
            <a:off x="6427251" y="270095"/>
            <a:ext cx="5184574" cy="2854105"/>
          </a:xfrm>
          <a:prstGeom prst="rect">
            <a:avLst/>
          </a:prstGeom>
        </p:spPr>
      </p:pic>
      <p:pic>
        <p:nvPicPr>
          <p:cNvPr id="6" name="Picture 5">
            <a:extLst>
              <a:ext uri="{FF2B5EF4-FFF2-40B4-BE49-F238E27FC236}">
                <a16:creationId xmlns:a16="http://schemas.microsoft.com/office/drawing/2014/main" id="{61E3CC52-FA27-302F-03C7-B9B06FB24932}"/>
              </a:ext>
            </a:extLst>
          </p:cNvPr>
          <p:cNvPicPr>
            <a:picLocks noChangeAspect="1"/>
          </p:cNvPicPr>
          <p:nvPr/>
        </p:nvPicPr>
        <p:blipFill>
          <a:blip r:embed="rId4"/>
          <a:stretch>
            <a:fillRect/>
          </a:stretch>
        </p:blipFill>
        <p:spPr>
          <a:xfrm>
            <a:off x="710296" y="3332414"/>
            <a:ext cx="5148536" cy="3290887"/>
          </a:xfrm>
          <a:prstGeom prst="rect">
            <a:avLst/>
          </a:prstGeom>
        </p:spPr>
      </p:pic>
      <p:pic>
        <p:nvPicPr>
          <p:cNvPr id="9" name="Picture 8">
            <a:extLst>
              <a:ext uri="{FF2B5EF4-FFF2-40B4-BE49-F238E27FC236}">
                <a16:creationId xmlns:a16="http://schemas.microsoft.com/office/drawing/2014/main" id="{9D54D71E-A609-64F4-2786-EDC3D9F2EE7D}"/>
              </a:ext>
            </a:extLst>
          </p:cNvPr>
          <p:cNvPicPr>
            <a:picLocks noChangeAspect="1"/>
          </p:cNvPicPr>
          <p:nvPr/>
        </p:nvPicPr>
        <p:blipFill>
          <a:blip r:embed="rId5"/>
          <a:stretch>
            <a:fillRect/>
          </a:stretch>
        </p:blipFill>
        <p:spPr>
          <a:xfrm>
            <a:off x="6333171" y="3290919"/>
            <a:ext cx="5347980" cy="3296986"/>
          </a:xfrm>
          <a:prstGeom prst="rect">
            <a:avLst/>
          </a:prstGeom>
        </p:spPr>
      </p:pic>
    </p:spTree>
    <p:extLst>
      <p:ext uri="{BB962C8B-B14F-4D97-AF65-F5344CB8AC3E}">
        <p14:creationId xmlns:p14="http://schemas.microsoft.com/office/powerpoint/2010/main" val="4569230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heel(1)">
                                      <p:cBhvr>
                                        <p:cTn id="2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Top 123+] Hình nền Powerpoint “ĐẸP NHỨC NÁ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p:cNvGraphicFramePr/>
          <p:nvPr>
            <p:extLst>
              <p:ext uri="{D42A27DB-BD31-4B8C-83A1-F6EECF244321}">
                <p14:modId xmlns:p14="http://schemas.microsoft.com/office/powerpoint/2010/main" val="1039579430"/>
              </p:ext>
            </p:extLst>
          </p:nvPr>
        </p:nvGraphicFramePr>
        <p:xfrm>
          <a:off x="304800" y="719666"/>
          <a:ext cx="9045303" cy="6138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76200" y="130314"/>
            <a:ext cx="11591779" cy="707886"/>
          </a:xfrm>
          <a:prstGeom prst="rect">
            <a:avLst/>
          </a:prstGeom>
          <a:noFill/>
        </p:spPr>
        <p:txBody>
          <a:bodyPr wrap="square" rtlCol="0">
            <a:spAutoFit/>
          </a:bodyPr>
          <a:lstStyle/>
          <a:p>
            <a:pPr algn="ctr" eaLnBrk="1" hangingPunct="1">
              <a:spcBef>
                <a:spcPct val="50000"/>
              </a:spcBef>
              <a:buNone/>
            </a:pPr>
            <a:r>
              <a:rPr lang="en-US" altLang="vi-VN" sz="4000" b="1" dirty="0" err="1">
                <a:solidFill>
                  <a:srgbClr val="FF3300"/>
                </a:solidFill>
                <a:latin typeface="Times New Roman" panose="02020603050405020304" pitchFamily="18" charset="0"/>
              </a:rPr>
              <a:t>Bài</a:t>
            </a:r>
            <a:r>
              <a:rPr lang="en-US" altLang="vi-VN" sz="4000" b="1" dirty="0">
                <a:solidFill>
                  <a:srgbClr val="FF3300"/>
                </a:solidFill>
                <a:latin typeface="Times New Roman" panose="02020603050405020304" pitchFamily="18" charset="0"/>
              </a:rPr>
              <a:t> 20:</a:t>
            </a:r>
            <a:r>
              <a:rPr lang="en-US" altLang="vi-VN" sz="4000" b="1" i="1" dirty="0">
                <a:solidFill>
                  <a:srgbClr val="FF3300"/>
                </a:solidFill>
                <a:latin typeface="Times New Roman" panose="02020603050405020304" pitchFamily="18" charset="0"/>
              </a:rPr>
              <a:t> </a:t>
            </a:r>
            <a:r>
              <a:rPr lang="en-US" sz="4000" b="1" dirty="0">
                <a:solidFill>
                  <a:srgbClr val="FF0000"/>
                </a:solidFill>
                <a:latin typeface="Times New Roman" panose="02020603050405020304" pitchFamily="18" charset="0"/>
              </a:rPr>
              <a:t>HIỆN TƯỢNG NHIỄM ĐIỆN DO CỌ XÁT</a:t>
            </a:r>
            <a:endParaRPr lang="en-US" altLang="vi-VN" sz="4000" b="1" dirty="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150863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graphicEl>
                                              <a:dgm id="{A1BA1F62-7315-473A-90A7-DCFA31148357}"/>
                                            </p:graphicEl>
                                          </p:spTgt>
                                        </p:tgtEl>
                                        <p:attrNameLst>
                                          <p:attrName>style.visibility</p:attrName>
                                        </p:attrNameLst>
                                      </p:cBhvr>
                                      <p:to>
                                        <p:strVal val="visible"/>
                                      </p:to>
                                    </p:set>
                                    <p:animEffect transition="in" filter="wipe(up)">
                                      <p:cBhvr>
                                        <p:cTn id="7" dur="500"/>
                                        <p:tgtEl>
                                          <p:spTgt spid="2">
                                            <p:graphicEl>
                                              <a:dgm id="{A1BA1F62-7315-473A-90A7-DCFA31148357}"/>
                                            </p:graphic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
                                            <p:graphicEl>
                                              <a:dgm id="{D0AA3DD4-3286-443F-AB33-ECB873E85756}"/>
                                            </p:graphicEl>
                                          </p:spTgt>
                                        </p:tgtEl>
                                        <p:attrNameLst>
                                          <p:attrName>style.visibility</p:attrName>
                                        </p:attrNameLst>
                                      </p:cBhvr>
                                      <p:to>
                                        <p:strVal val="visible"/>
                                      </p:to>
                                    </p:set>
                                    <p:animEffect transition="in" filter="wipe(up)">
                                      <p:cBhvr>
                                        <p:cTn id="10" dur="500"/>
                                        <p:tgtEl>
                                          <p:spTgt spid="2">
                                            <p:graphicEl>
                                              <a:dgm id="{D0AA3DD4-3286-443F-AB33-ECB873E85756}"/>
                                            </p:graphic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
                                            <p:graphicEl>
                                              <a:dgm id="{5B931EB0-32DF-BA46-ACE2-15C849081B64}"/>
                                            </p:graphicEl>
                                          </p:spTgt>
                                        </p:tgtEl>
                                        <p:attrNameLst>
                                          <p:attrName>style.visibility</p:attrName>
                                        </p:attrNameLst>
                                      </p:cBhvr>
                                      <p:to>
                                        <p:strVal val="visible"/>
                                      </p:to>
                                    </p:set>
                                    <p:animEffect transition="in" filter="wipe(up)">
                                      <p:cBhvr>
                                        <p:cTn id="13" dur="500"/>
                                        <p:tgtEl>
                                          <p:spTgt spid="2">
                                            <p:graphicEl>
                                              <a:dgm id="{5B931EB0-32DF-BA46-ACE2-15C849081B64}"/>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2">
                                            <p:graphicEl>
                                              <a:dgm id="{E0FF9A6A-508B-4855-9F28-75E7B1406869}"/>
                                            </p:graphicEl>
                                          </p:spTgt>
                                        </p:tgtEl>
                                        <p:attrNameLst>
                                          <p:attrName>style.visibility</p:attrName>
                                        </p:attrNameLst>
                                      </p:cBhvr>
                                      <p:to>
                                        <p:strVal val="visible"/>
                                      </p:to>
                                    </p:set>
                                    <p:animEffect transition="in" filter="wipe(up)">
                                      <p:cBhvr>
                                        <p:cTn id="18" dur="500"/>
                                        <p:tgtEl>
                                          <p:spTgt spid="2">
                                            <p:graphicEl>
                                              <a:dgm id="{E0FF9A6A-508B-4855-9F28-75E7B1406869}"/>
                                            </p:graphic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2">
                                            <p:graphicEl>
                                              <a:dgm id="{F0476831-7062-8346-BFDD-A89F8A6A8FAA}"/>
                                            </p:graphicEl>
                                          </p:spTgt>
                                        </p:tgtEl>
                                        <p:attrNameLst>
                                          <p:attrName>style.visibility</p:attrName>
                                        </p:attrNameLst>
                                      </p:cBhvr>
                                      <p:to>
                                        <p:strVal val="visible"/>
                                      </p:to>
                                    </p:set>
                                    <p:animEffect transition="in" filter="wipe(up)">
                                      <p:cBhvr>
                                        <p:cTn id="21" dur="500"/>
                                        <p:tgtEl>
                                          <p:spTgt spid="2">
                                            <p:graphicEl>
                                              <a:dgm id="{F0476831-7062-8346-BFDD-A89F8A6A8FA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36">
            <a:extLst>
              <a:ext uri="{FF2B5EF4-FFF2-40B4-BE49-F238E27FC236}">
                <a16:creationId xmlns:a16="http://schemas.microsoft.com/office/drawing/2014/main" id="{FAE63A81-CF66-46A1-8E0C-5A34E7865572}"/>
              </a:ext>
            </a:extLst>
          </p:cNvPr>
          <p:cNvSpPr>
            <a:spLocks noChangeArrowheads="1"/>
          </p:cNvSpPr>
          <p:nvPr/>
        </p:nvSpPr>
        <p:spPr bwMode="auto">
          <a:xfrm>
            <a:off x="7124700" y="990600"/>
            <a:ext cx="409575" cy="914400"/>
          </a:xfrm>
          <a:prstGeom prst="rect">
            <a:avLst/>
          </a:prstGeom>
          <a:noFill/>
          <a:ln>
            <a:noFill/>
          </a:ln>
          <a:effectLst/>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defRPr/>
            </a:pPr>
            <a:endParaRPr lang="en-US" altLang="en-US" sz="2667">
              <a:solidFill>
                <a:srgbClr val="000000"/>
              </a:solidFill>
            </a:endParaRPr>
          </a:p>
        </p:txBody>
      </p:sp>
      <p:sp>
        <p:nvSpPr>
          <p:cNvPr id="2" name="TextBox 1">
            <a:extLst>
              <a:ext uri="{FF2B5EF4-FFF2-40B4-BE49-F238E27FC236}">
                <a16:creationId xmlns:a16="http://schemas.microsoft.com/office/drawing/2014/main" id="{5FF01BC4-657F-48F0-AF22-3212DDE0D7C8}"/>
              </a:ext>
            </a:extLst>
          </p:cNvPr>
          <p:cNvSpPr txBox="1">
            <a:spLocks noChangeArrowheads="1"/>
          </p:cNvSpPr>
          <p:nvPr/>
        </p:nvSpPr>
        <p:spPr bwMode="auto">
          <a:xfrm>
            <a:off x="812987" y="1034055"/>
            <a:ext cx="5159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vi-VN" sz="2800" b="1" dirty="0">
                <a:solidFill>
                  <a:srgbClr val="0000FF"/>
                </a:solidFill>
                <a:latin typeface="Times New Roman" panose="02020603050405020304" pitchFamily="18" charset="0"/>
              </a:rPr>
              <a:t>I. </a:t>
            </a:r>
            <a:r>
              <a:rPr lang="en-US" sz="2800" b="1" dirty="0">
                <a:solidFill>
                  <a:srgbClr val="0000FF"/>
                </a:solidFill>
                <a:latin typeface="Times New Roman" panose="02020603050405020304" pitchFamily="18" charset="0"/>
              </a:rPr>
              <a:t>VẬT NHIỄM ĐIỆN</a:t>
            </a:r>
            <a:endParaRPr lang="en-US" altLang="vi-VN" sz="2800" b="1" dirty="0">
              <a:solidFill>
                <a:srgbClr val="0000FF"/>
              </a:solidFill>
              <a:latin typeface="Times New Roman" panose="02020603050405020304" pitchFamily="18" charset="0"/>
            </a:endParaRPr>
          </a:p>
        </p:txBody>
      </p:sp>
      <p:sp>
        <p:nvSpPr>
          <p:cNvPr id="9" name="TextBox 8">
            <a:extLst>
              <a:ext uri="{FF2B5EF4-FFF2-40B4-BE49-F238E27FC236}">
                <a16:creationId xmlns:a16="http://schemas.microsoft.com/office/drawing/2014/main" id="{999D9BB7-7B36-4CA6-8830-3DBA9AE30613}"/>
              </a:ext>
            </a:extLst>
          </p:cNvPr>
          <p:cNvSpPr txBox="1">
            <a:spLocks noChangeArrowheads="1"/>
          </p:cNvSpPr>
          <p:nvPr/>
        </p:nvSpPr>
        <p:spPr bwMode="auto">
          <a:xfrm>
            <a:off x="790575" y="1572702"/>
            <a:ext cx="54594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vi-VN" b="1" dirty="0">
                <a:solidFill>
                  <a:srgbClr val="0000FF"/>
                </a:solidFill>
                <a:latin typeface="Times New Roman" panose="02020603050405020304" pitchFamily="18" charset="0"/>
                <a:cs typeface="Tahoma" panose="020B0604030504040204" pitchFamily="34" charset="0"/>
              </a:rPr>
              <a:t>1. </a:t>
            </a:r>
            <a:r>
              <a:rPr lang="en-US" altLang="vi-VN" b="1" dirty="0" err="1">
                <a:solidFill>
                  <a:srgbClr val="0000FF"/>
                </a:solidFill>
                <a:latin typeface="Times New Roman" panose="02020603050405020304" pitchFamily="18" charset="0"/>
                <a:cs typeface="Tahoma" panose="020B0604030504040204" pitchFamily="34" charset="0"/>
              </a:rPr>
              <a:t>Thí</a:t>
            </a:r>
            <a:r>
              <a:rPr lang="en-US" altLang="vi-VN" b="1" dirty="0">
                <a:solidFill>
                  <a:srgbClr val="0000FF"/>
                </a:solidFill>
                <a:latin typeface="Times New Roman" panose="02020603050405020304" pitchFamily="18" charset="0"/>
                <a:cs typeface="Tahoma" panose="020B0604030504040204" pitchFamily="34" charset="0"/>
              </a:rPr>
              <a:t> </a:t>
            </a:r>
            <a:r>
              <a:rPr lang="en-US" altLang="vi-VN" b="1" dirty="0" err="1">
                <a:solidFill>
                  <a:srgbClr val="0000FF"/>
                </a:solidFill>
                <a:latin typeface="Times New Roman" panose="02020603050405020304" pitchFamily="18" charset="0"/>
                <a:cs typeface="Tahoma" panose="020B0604030504040204" pitchFamily="34" charset="0"/>
              </a:rPr>
              <a:t>nghiệm</a:t>
            </a:r>
            <a:r>
              <a:rPr lang="en-US" altLang="vi-VN" b="1" dirty="0">
                <a:solidFill>
                  <a:srgbClr val="0000FF"/>
                </a:solidFill>
                <a:latin typeface="Times New Roman" panose="02020603050405020304" pitchFamily="18" charset="0"/>
                <a:cs typeface="Tahoma" panose="020B0604030504040204" pitchFamily="34" charset="0"/>
              </a:rPr>
              <a:t> 1 </a:t>
            </a:r>
          </a:p>
        </p:txBody>
      </p:sp>
      <p:sp>
        <p:nvSpPr>
          <p:cNvPr id="13321" name="AutoShape 5">
            <a:extLst>
              <a:ext uri="{FF2B5EF4-FFF2-40B4-BE49-F238E27FC236}">
                <a16:creationId xmlns:a16="http://schemas.microsoft.com/office/drawing/2014/main" id="{E55F419A-CFB7-4698-9039-92E1E64F7464}"/>
              </a:ext>
            </a:extLst>
          </p:cNvPr>
          <p:cNvSpPr>
            <a:spLocks noChangeArrowheads="1"/>
          </p:cNvSpPr>
          <p:nvPr/>
        </p:nvSpPr>
        <p:spPr bwMode="auto">
          <a:xfrm>
            <a:off x="967333" y="58735"/>
            <a:ext cx="10462667" cy="845687"/>
          </a:xfrm>
          <a:prstGeom prst="flowChartTerminator">
            <a:avLst/>
          </a:prstGeom>
          <a:gradFill rotWithShape="1">
            <a:gsLst>
              <a:gs pos="0">
                <a:srgbClr val="FFEC9D"/>
              </a:gs>
              <a:gs pos="50000">
                <a:srgbClr val="FFFFFF"/>
              </a:gs>
              <a:gs pos="100000">
                <a:srgbClr val="FFEC9D"/>
              </a:gs>
            </a:gsLst>
            <a:lin ang="5400000" scaled="1"/>
          </a:gradFill>
          <a:ln w="9525">
            <a:miter lim="800000"/>
            <a:headEnd/>
            <a:tailEnd/>
          </a:ln>
          <a:scene3d>
            <a:camera prst="legacyPerspectiveBottom"/>
            <a:lightRig rig="legacyFlat3" dir="t"/>
          </a:scene3d>
          <a:sp3d extrusionH="887400" prstMaterial="legacyMatte">
            <a:bevelT w="13500" h="13500" prst="angle"/>
            <a:bevelB w="13500" h="13500" prst="angle"/>
            <a:extrusionClr>
              <a:srgbClr val="FFEC9D"/>
            </a:extrusionClr>
            <a:contourClr>
              <a:srgbClr val="FFEC9D"/>
            </a:contourClr>
          </a:sp3d>
        </p:spPr>
        <p:txBody>
          <a:bodyPr wrap="none" anchor="ct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vi-VN" sz="3600" b="1" dirty="0" err="1">
                <a:latin typeface="Times New Roman" panose="02020603050405020304" pitchFamily="18" charset="0"/>
                <a:cs typeface="Tahoma" panose="020B0604030504040204" pitchFamily="34" charset="0"/>
              </a:rPr>
              <a:t>Bài</a:t>
            </a:r>
            <a:r>
              <a:rPr lang="en-US" altLang="vi-VN" sz="3600" b="1" dirty="0">
                <a:latin typeface="Times New Roman" panose="02020603050405020304" pitchFamily="18" charset="0"/>
                <a:cs typeface="Tahoma" panose="020B0604030504040204" pitchFamily="34" charset="0"/>
              </a:rPr>
              <a:t> 20: </a:t>
            </a:r>
            <a:r>
              <a:rPr lang="en-US" b="1" dirty="0">
                <a:solidFill>
                  <a:srgbClr val="C00000"/>
                </a:solidFill>
                <a:effectLst/>
                <a:latin typeface="Times New Roman" panose="02020603050405020304" pitchFamily="18" charset="0"/>
                <a:ea typeface="Times New Roman" panose="02020603050405020304" pitchFamily="18" charset="0"/>
              </a:rPr>
              <a:t>HIỆN TƯỢNG NHIỄM ĐIỆN DO CỌ XÁT</a:t>
            </a:r>
            <a:endParaRPr lang="en-US" altLang="vi-VN" sz="3600" dirty="0">
              <a:solidFill>
                <a:srgbClr val="C00000"/>
              </a:solidFill>
              <a:latin typeface="Times New Roman" panose="02020603050405020304" pitchFamily="18" charset="0"/>
              <a:cs typeface="Tahoma" panose="020B0604030504040204" pitchFamily="34" charset="0"/>
            </a:endParaRPr>
          </a:p>
        </p:txBody>
      </p:sp>
      <p:pic>
        <p:nvPicPr>
          <p:cNvPr id="7" name="Picture 6">
            <a:extLst>
              <a:ext uri="{FF2B5EF4-FFF2-40B4-BE49-F238E27FC236}">
                <a16:creationId xmlns:a16="http://schemas.microsoft.com/office/drawing/2014/main" id="{D7AB0C1E-E3D2-D436-3200-571DD207FFFD}"/>
              </a:ext>
            </a:extLst>
          </p:cNvPr>
          <p:cNvPicPr>
            <a:picLocks noChangeAspect="1"/>
          </p:cNvPicPr>
          <p:nvPr/>
        </p:nvPicPr>
        <p:blipFill>
          <a:blip r:embed="rId2"/>
          <a:stretch>
            <a:fillRect/>
          </a:stretch>
        </p:blipFill>
        <p:spPr>
          <a:xfrm>
            <a:off x="10078805" y="5179771"/>
            <a:ext cx="2113195" cy="1678229"/>
          </a:xfrm>
          <a:prstGeom prst="rect">
            <a:avLst/>
          </a:prstGeom>
        </p:spPr>
      </p:pic>
      <p:sp>
        <p:nvSpPr>
          <p:cNvPr id="4" name="TextBox 3">
            <a:extLst>
              <a:ext uri="{FF2B5EF4-FFF2-40B4-BE49-F238E27FC236}">
                <a16:creationId xmlns:a16="http://schemas.microsoft.com/office/drawing/2014/main" id="{39D3CE3C-ADD0-FF61-2873-360C349F3630}"/>
              </a:ext>
            </a:extLst>
          </p:cNvPr>
          <p:cNvSpPr txBox="1"/>
          <p:nvPr/>
        </p:nvSpPr>
        <p:spPr>
          <a:xfrm>
            <a:off x="993566" y="2143780"/>
            <a:ext cx="1749197" cy="523220"/>
          </a:xfrm>
          <a:prstGeom prst="rect">
            <a:avLst/>
          </a:prstGeom>
          <a:noFill/>
        </p:spPr>
        <p:txBody>
          <a:bodyPr wrap="none" rtlCol="0">
            <a:spAutoFit/>
          </a:bodyPr>
          <a:lstStyle/>
          <a:p>
            <a:r>
              <a:rPr lang="en-US" sz="2800" dirty="0">
                <a:latin typeface="Times New Roman" panose="02020603050405020304" pitchFamily="18" charset="0"/>
              </a:rPr>
              <a:t>a. </a:t>
            </a:r>
            <a:r>
              <a:rPr lang="en-US" sz="2800" dirty="0" err="1">
                <a:latin typeface="Times New Roman" panose="02020603050405020304" pitchFamily="18" charset="0"/>
              </a:rPr>
              <a:t>Dụng</a:t>
            </a:r>
            <a:r>
              <a:rPr lang="en-US" sz="2800" dirty="0">
                <a:latin typeface="Times New Roman" panose="02020603050405020304" pitchFamily="18" charset="0"/>
              </a:rPr>
              <a:t> </a:t>
            </a:r>
            <a:r>
              <a:rPr lang="en-US" sz="2800" dirty="0" err="1">
                <a:latin typeface="Times New Roman" panose="02020603050405020304" pitchFamily="18" charset="0"/>
              </a:rPr>
              <a:t>cụ</a:t>
            </a:r>
            <a:endParaRPr lang="en-US" sz="2800" dirty="0">
              <a:latin typeface="Times New Roman" panose="02020603050405020304" pitchFamily="18" charset="0"/>
            </a:endParaRPr>
          </a:p>
        </p:txBody>
      </p:sp>
      <p:sp>
        <p:nvSpPr>
          <p:cNvPr id="5" name="TextBox 4">
            <a:extLst>
              <a:ext uri="{FF2B5EF4-FFF2-40B4-BE49-F238E27FC236}">
                <a16:creationId xmlns:a16="http://schemas.microsoft.com/office/drawing/2014/main" id="{FE160FB4-6C97-FA17-C808-3090944DB21B}"/>
              </a:ext>
            </a:extLst>
          </p:cNvPr>
          <p:cNvSpPr txBox="1"/>
          <p:nvPr/>
        </p:nvSpPr>
        <p:spPr>
          <a:xfrm>
            <a:off x="990600" y="2600980"/>
            <a:ext cx="1968937" cy="523220"/>
          </a:xfrm>
          <a:prstGeom prst="rect">
            <a:avLst/>
          </a:prstGeom>
          <a:noFill/>
        </p:spPr>
        <p:txBody>
          <a:bodyPr wrap="none" rtlCol="0">
            <a:spAutoFit/>
          </a:bodyPr>
          <a:lstStyle/>
          <a:p>
            <a:r>
              <a:rPr lang="en-US" sz="2800" dirty="0">
                <a:latin typeface="Times New Roman" panose="02020603050405020304" pitchFamily="18" charset="0"/>
              </a:rPr>
              <a:t>b. </a:t>
            </a:r>
            <a:r>
              <a:rPr lang="en-US" sz="2800" dirty="0" err="1">
                <a:latin typeface="Times New Roman" panose="02020603050405020304" pitchFamily="18" charset="0"/>
              </a:rPr>
              <a:t>Tiến</a:t>
            </a:r>
            <a:r>
              <a:rPr lang="en-US" sz="2800" dirty="0">
                <a:latin typeface="Times New Roman" panose="02020603050405020304" pitchFamily="18" charset="0"/>
              </a:rPr>
              <a:t> </a:t>
            </a:r>
            <a:r>
              <a:rPr lang="en-US" sz="2800" dirty="0" err="1">
                <a:latin typeface="Times New Roman" panose="02020603050405020304" pitchFamily="18" charset="0"/>
              </a:rPr>
              <a:t>hành</a:t>
            </a:r>
            <a:endParaRPr lang="en-US" sz="2800" dirty="0">
              <a:latin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heckerboard(across)">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checkerboard(across)">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36">
            <a:extLst>
              <a:ext uri="{FF2B5EF4-FFF2-40B4-BE49-F238E27FC236}">
                <a16:creationId xmlns:a16="http://schemas.microsoft.com/office/drawing/2014/main" id="{DB444D3B-C9DF-4428-ADB1-53D5A6F82359}"/>
              </a:ext>
            </a:extLst>
          </p:cNvPr>
          <p:cNvSpPr>
            <a:spLocks noChangeArrowheads="1"/>
          </p:cNvSpPr>
          <p:nvPr/>
        </p:nvSpPr>
        <p:spPr bwMode="auto">
          <a:xfrm>
            <a:off x="5986664" y="1389868"/>
            <a:ext cx="409575" cy="914400"/>
          </a:xfrm>
          <a:prstGeom prst="rect">
            <a:avLst/>
          </a:prstGeom>
          <a:noFill/>
          <a:ln>
            <a:noFill/>
          </a:ln>
          <a:effectLst/>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defRPr/>
            </a:pPr>
            <a:endParaRPr lang="en-US" altLang="en-US" sz="2667">
              <a:solidFill>
                <a:srgbClr val="000000"/>
              </a:solidFill>
            </a:endParaRPr>
          </a:p>
        </p:txBody>
      </p:sp>
      <p:sp>
        <p:nvSpPr>
          <p:cNvPr id="24" name="TextBox 23">
            <a:extLst>
              <a:ext uri="{FF2B5EF4-FFF2-40B4-BE49-F238E27FC236}">
                <a16:creationId xmlns:a16="http://schemas.microsoft.com/office/drawing/2014/main" id="{EB491AC9-4635-4E5D-87D4-CFA11BDC6B79}"/>
              </a:ext>
            </a:extLst>
          </p:cNvPr>
          <p:cNvSpPr txBox="1">
            <a:spLocks noChangeArrowheads="1"/>
          </p:cNvSpPr>
          <p:nvPr/>
        </p:nvSpPr>
        <p:spPr bwMode="auto">
          <a:xfrm>
            <a:off x="531529" y="2758072"/>
            <a:ext cx="1112894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buNone/>
            </a:pPr>
            <a:r>
              <a:rPr lang="nl-NL" dirty="0">
                <a:latin typeface="Times New Roman" panose="02020603050405020304" pitchFamily="18" charset="0"/>
              </a:rPr>
              <a:t> </a:t>
            </a:r>
            <a:r>
              <a:rPr lang="nl-NL" dirty="0" err="1">
                <a:latin typeface="Times New Roman" panose="02020603050405020304" pitchFamily="18" charset="0"/>
              </a:rPr>
              <a:t>Các</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sau</a:t>
            </a:r>
            <a:r>
              <a:rPr lang="nl-NL" dirty="0">
                <a:latin typeface="Times New Roman" panose="02020603050405020304" pitchFamily="18" charset="0"/>
              </a:rPr>
              <a:t> </a:t>
            </a:r>
            <a:r>
              <a:rPr lang="nl-NL" dirty="0" err="1">
                <a:latin typeface="Times New Roman" panose="02020603050405020304" pitchFamily="18" charset="0"/>
              </a:rPr>
              <a:t>khi</a:t>
            </a:r>
            <a:r>
              <a:rPr lang="nl-NL" dirty="0">
                <a:latin typeface="Times New Roman" panose="02020603050405020304" pitchFamily="18" charset="0"/>
              </a:rPr>
              <a:t> </a:t>
            </a:r>
            <a:r>
              <a:rPr lang="nl-NL" dirty="0" err="1">
                <a:latin typeface="Times New Roman" panose="02020603050405020304" pitchFamily="18" charset="0"/>
              </a:rPr>
              <a:t>bị</a:t>
            </a:r>
            <a:r>
              <a:rPr lang="nl-NL" dirty="0">
                <a:latin typeface="Times New Roman" panose="02020603050405020304" pitchFamily="18" charset="0"/>
              </a:rPr>
              <a:t> </a:t>
            </a:r>
            <a:r>
              <a:rPr lang="nl-NL" dirty="0" err="1">
                <a:latin typeface="Times New Roman" panose="02020603050405020304" pitchFamily="18" charset="0"/>
              </a:rPr>
              <a:t>cọ</a:t>
            </a:r>
            <a:r>
              <a:rPr lang="nl-NL" dirty="0">
                <a:latin typeface="Times New Roman" panose="02020603050405020304" pitchFamily="18" charset="0"/>
              </a:rPr>
              <a:t> </a:t>
            </a:r>
            <a:r>
              <a:rPr lang="nl-NL" dirty="0" err="1">
                <a:latin typeface="Times New Roman" panose="02020603050405020304" pitchFamily="18" charset="0"/>
              </a:rPr>
              <a:t>xát</a:t>
            </a:r>
            <a:r>
              <a:rPr lang="nl-NL" dirty="0">
                <a:latin typeface="Times New Roman" panose="02020603050405020304" pitchFamily="18" charset="0"/>
              </a:rPr>
              <a:t> có </a:t>
            </a:r>
            <a:r>
              <a:rPr lang="nl-NL" dirty="0" err="1">
                <a:latin typeface="Times New Roman" panose="02020603050405020304" pitchFamily="18" charset="0"/>
              </a:rPr>
              <a:t>tính</a:t>
            </a:r>
            <a:r>
              <a:rPr lang="nl-NL" dirty="0">
                <a:latin typeface="Times New Roman" panose="02020603050405020304" pitchFamily="18" charset="0"/>
              </a:rPr>
              <a:t> </a:t>
            </a:r>
            <a:r>
              <a:rPr lang="nl-NL" dirty="0" err="1">
                <a:latin typeface="Times New Roman" panose="02020603050405020304" pitchFamily="18" charset="0"/>
              </a:rPr>
              <a:t>chất</a:t>
            </a:r>
            <a:r>
              <a:rPr lang="nl-NL" dirty="0">
                <a:latin typeface="Times New Roman" panose="02020603050405020304" pitchFamily="18" charset="0"/>
              </a:rPr>
              <a:t> hút </a:t>
            </a:r>
            <a:r>
              <a:rPr lang="nl-NL" dirty="0" err="1">
                <a:latin typeface="Times New Roman" panose="02020603050405020304" pitchFamily="18" charset="0"/>
              </a:rPr>
              <a:t>được</a:t>
            </a:r>
            <a:r>
              <a:rPr lang="nl-NL" dirty="0">
                <a:latin typeface="Times New Roman" panose="02020603050405020304" pitchFamily="18" charset="0"/>
              </a:rPr>
              <a:t> </a:t>
            </a:r>
            <a:r>
              <a:rPr lang="nl-NL" dirty="0" err="1">
                <a:latin typeface="Times New Roman" panose="02020603050405020304" pitchFamily="18" charset="0"/>
              </a:rPr>
              <a:t>các</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khác</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nhẹ</a:t>
            </a:r>
            <a:r>
              <a:rPr lang="nl-NL" dirty="0">
                <a:latin typeface="Times New Roman" panose="02020603050405020304" pitchFamily="18" charset="0"/>
              </a:rPr>
              <a:t>) </a:t>
            </a:r>
            <a:r>
              <a:rPr lang="nl-NL" dirty="0" err="1">
                <a:latin typeface="Times New Roman" panose="02020603050405020304" pitchFamily="18" charset="0"/>
              </a:rPr>
              <a:t>được</a:t>
            </a:r>
            <a:r>
              <a:rPr lang="nl-NL" dirty="0">
                <a:latin typeface="Times New Roman" panose="02020603050405020304" pitchFamily="18" charset="0"/>
              </a:rPr>
              <a:t> </a:t>
            </a:r>
            <a:r>
              <a:rPr lang="nl-NL" dirty="0" err="1">
                <a:latin typeface="Times New Roman" panose="02020603050405020304" pitchFamily="18" charset="0"/>
              </a:rPr>
              <a:t>gọi</a:t>
            </a:r>
            <a:r>
              <a:rPr lang="nl-NL" dirty="0">
                <a:latin typeface="Times New Roman" panose="02020603050405020304" pitchFamily="18" charset="0"/>
              </a:rPr>
              <a:t> </a:t>
            </a:r>
            <a:r>
              <a:rPr lang="nl-NL" dirty="0" err="1">
                <a:latin typeface="Times New Roman" panose="02020603050405020304" pitchFamily="18" charset="0"/>
              </a:rPr>
              <a:t>là</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nhiễm</a:t>
            </a:r>
            <a:r>
              <a:rPr lang="nl-NL" dirty="0">
                <a:latin typeface="Times New Roman" panose="02020603050405020304" pitchFamily="18" charset="0"/>
              </a:rPr>
              <a:t> </a:t>
            </a:r>
            <a:r>
              <a:rPr lang="nl-NL" dirty="0" err="1">
                <a:latin typeface="Times New Roman" panose="02020603050405020304" pitchFamily="18" charset="0"/>
              </a:rPr>
              <a:t>điện</a:t>
            </a:r>
            <a:r>
              <a:rPr lang="nl-NL" dirty="0">
                <a:latin typeface="Times New Roman" panose="02020603050405020304" pitchFamily="18" charset="0"/>
              </a:rPr>
              <a:t> </a:t>
            </a:r>
            <a:r>
              <a:rPr lang="nl-NL" dirty="0" err="1">
                <a:latin typeface="Times New Roman" panose="02020603050405020304" pitchFamily="18" charset="0"/>
              </a:rPr>
              <a:t>hay</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mang</a:t>
            </a:r>
            <a:r>
              <a:rPr lang="nl-NL" dirty="0">
                <a:latin typeface="Times New Roman" panose="02020603050405020304" pitchFamily="18" charset="0"/>
              </a:rPr>
              <a:t> </a:t>
            </a:r>
            <a:r>
              <a:rPr lang="nl-NL" dirty="0" err="1">
                <a:latin typeface="Times New Roman" panose="02020603050405020304" pitchFamily="18" charset="0"/>
              </a:rPr>
              <a:t>điện</a:t>
            </a:r>
            <a:r>
              <a:rPr lang="nl-NL" dirty="0">
                <a:latin typeface="Times New Roman" panose="02020603050405020304" pitchFamily="18" charset="0"/>
              </a:rPr>
              <a:t> </a:t>
            </a:r>
            <a:r>
              <a:rPr lang="nl-NL" dirty="0" err="1">
                <a:latin typeface="Times New Roman" panose="02020603050405020304" pitchFamily="18" charset="0"/>
              </a:rPr>
              <a:t>tích</a:t>
            </a:r>
            <a:r>
              <a:rPr lang="nl-NL" dirty="0">
                <a:latin typeface="Times New Roman" panose="02020603050405020304" pitchFamily="18" charset="0"/>
              </a:rPr>
              <a:t>.</a:t>
            </a:r>
            <a:endParaRPr lang="en-US" dirty="0">
              <a:latin typeface="Times New Roman" panose="02020603050405020304" pitchFamily="18" charset="0"/>
            </a:endParaRPr>
          </a:p>
        </p:txBody>
      </p:sp>
      <p:sp>
        <p:nvSpPr>
          <p:cNvPr id="4" name="TextBox 3">
            <a:extLst>
              <a:ext uri="{FF2B5EF4-FFF2-40B4-BE49-F238E27FC236}">
                <a16:creationId xmlns:a16="http://schemas.microsoft.com/office/drawing/2014/main" id="{0CA8FE30-3A82-5F85-F8A4-A7249B6CA1A8}"/>
              </a:ext>
            </a:extLst>
          </p:cNvPr>
          <p:cNvSpPr txBox="1">
            <a:spLocks noChangeArrowheads="1"/>
          </p:cNvSpPr>
          <p:nvPr/>
        </p:nvSpPr>
        <p:spPr bwMode="auto">
          <a:xfrm>
            <a:off x="381000" y="1080112"/>
            <a:ext cx="5159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vi-VN" sz="2800" b="1" dirty="0">
                <a:solidFill>
                  <a:srgbClr val="0000FF"/>
                </a:solidFill>
                <a:latin typeface="Times New Roman" panose="02020603050405020304" pitchFamily="18" charset="0"/>
              </a:rPr>
              <a:t>I. </a:t>
            </a:r>
            <a:r>
              <a:rPr lang="en-US" sz="2800" b="1" dirty="0">
                <a:solidFill>
                  <a:srgbClr val="0000FF"/>
                </a:solidFill>
                <a:latin typeface="Times New Roman" panose="02020603050405020304" pitchFamily="18" charset="0"/>
              </a:rPr>
              <a:t>VẬT NHIỄM ĐIỆN</a:t>
            </a:r>
            <a:endParaRPr lang="en-US" altLang="vi-VN" sz="2800" b="1" dirty="0">
              <a:solidFill>
                <a:srgbClr val="0000FF"/>
              </a:solidFill>
              <a:latin typeface="Times New Roman" panose="02020603050405020304" pitchFamily="18" charset="0"/>
            </a:endParaRPr>
          </a:p>
        </p:txBody>
      </p:sp>
      <p:sp>
        <p:nvSpPr>
          <p:cNvPr id="6" name="AutoShape 5">
            <a:extLst>
              <a:ext uri="{FF2B5EF4-FFF2-40B4-BE49-F238E27FC236}">
                <a16:creationId xmlns:a16="http://schemas.microsoft.com/office/drawing/2014/main" id="{4CA4E541-32F3-0F29-976C-E94F367375DF}"/>
              </a:ext>
            </a:extLst>
          </p:cNvPr>
          <p:cNvSpPr>
            <a:spLocks noChangeArrowheads="1"/>
          </p:cNvSpPr>
          <p:nvPr/>
        </p:nvSpPr>
        <p:spPr bwMode="auto">
          <a:xfrm>
            <a:off x="683613" y="76200"/>
            <a:ext cx="10462667" cy="845687"/>
          </a:xfrm>
          <a:prstGeom prst="flowChartTerminator">
            <a:avLst/>
          </a:prstGeom>
          <a:gradFill rotWithShape="1">
            <a:gsLst>
              <a:gs pos="0">
                <a:srgbClr val="FFEC9D"/>
              </a:gs>
              <a:gs pos="50000">
                <a:srgbClr val="FFFFFF"/>
              </a:gs>
              <a:gs pos="100000">
                <a:srgbClr val="FFEC9D"/>
              </a:gs>
            </a:gsLst>
            <a:lin ang="5400000" scaled="1"/>
          </a:gradFill>
          <a:ln w="9525">
            <a:miter lim="800000"/>
            <a:headEnd/>
            <a:tailEnd/>
          </a:ln>
          <a:scene3d>
            <a:camera prst="legacyPerspectiveBottom"/>
            <a:lightRig rig="legacyFlat3" dir="t"/>
          </a:scene3d>
          <a:sp3d extrusionH="887400" prstMaterial="legacyMatte">
            <a:bevelT w="13500" h="13500" prst="angle"/>
            <a:bevelB w="13500" h="13500" prst="angle"/>
            <a:extrusionClr>
              <a:srgbClr val="FFEC9D"/>
            </a:extrusionClr>
            <a:contourClr>
              <a:srgbClr val="FFEC9D"/>
            </a:contourClr>
          </a:sp3d>
        </p:spPr>
        <p:txBody>
          <a:bodyPr wrap="none" anchor="ct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vi-VN" sz="3600" b="1" dirty="0" err="1">
                <a:latin typeface="Times New Roman" panose="02020603050405020304" pitchFamily="18" charset="0"/>
                <a:cs typeface="Tahoma" panose="020B0604030504040204" pitchFamily="34" charset="0"/>
              </a:rPr>
              <a:t>Bài</a:t>
            </a:r>
            <a:r>
              <a:rPr lang="en-US" altLang="vi-VN" sz="3600" b="1" dirty="0">
                <a:latin typeface="Times New Roman" panose="02020603050405020304" pitchFamily="18" charset="0"/>
                <a:cs typeface="Tahoma" panose="020B0604030504040204" pitchFamily="34" charset="0"/>
              </a:rPr>
              <a:t> 20: </a:t>
            </a:r>
            <a:r>
              <a:rPr lang="en-US" b="1" dirty="0">
                <a:solidFill>
                  <a:srgbClr val="C00000"/>
                </a:solidFill>
                <a:effectLst/>
                <a:latin typeface="Times New Roman" panose="02020603050405020304" pitchFamily="18" charset="0"/>
                <a:ea typeface="Times New Roman" panose="02020603050405020304" pitchFamily="18" charset="0"/>
              </a:rPr>
              <a:t>HIỆN TƯỢNG NHIỄM ĐIỆN DO CỌ XÁT</a:t>
            </a:r>
            <a:endParaRPr lang="en-US" altLang="vi-VN" sz="3600" dirty="0">
              <a:solidFill>
                <a:srgbClr val="C00000"/>
              </a:solidFill>
              <a:latin typeface="Times New Roman" panose="02020603050405020304" pitchFamily="18" charset="0"/>
              <a:cs typeface="Tahoma" panose="020B0604030504040204" pitchFamily="34" charset="0"/>
            </a:endParaRPr>
          </a:p>
        </p:txBody>
      </p:sp>
      <p:pic>
        <p:nvPicPr>
          <p:cNvPr id="7" name="Picture 6">
            <a:extLst>
              <a:ext uri="{FF2B5EF4-FFF2-40B4-BE49-F238E27FC236}">
                <a16:creationId xmlns:a16="http://schemas.microsoft.com/office/drawing/2014/main" id="{D7AB0C1E-E3D2-D436-3200-571DD207FFFD}"/>
              </a:ext>
            </a:extLst>
          </p:cNvPr>
          <p:cNvPicPr>
            <a:picLocks noChangeAspect="1"/>
          </p:cNvPicPr>
          <p:nvPr/>
        </p:nvPicPr>
        <p:blipFill>
          <a:blip r:embed="rId3"/>
          <a:stretch>
            <a:fillRect/>
          </a:stretch>
        </p:blipFill>
        <p:spPr>
          <a:xfrm>
            <a:off x="10078805" y="5179771"/>
            <a:ext cx="2113195" cy="1678229"/>
          </a:xfrm>
          <a:prstGeom prst="rect">
            <a:avLst/>
          </a:prstGeom>
        </p:spPr>
      </p:pic>
      <p:sp>
        <p:nvSpPr>
          <p:cNvPr id="2" name="TextBox 1">
            <a:extLst>
              <a:ext uri="{FF2B5EF4-FFF2-40B4-BE49-F238E27FC236}">
                <a16:creationId xmlns:a16="http://schemas.microsoft.com/office/drawing/2014/main" id="{07DA3E8C-E7FB-7962-10DA-377A97667703}"/>
              </a:ext>
            </a:extLst>
          </p:cNvPr>
          <p:cNvSpPr txBox="1">
            <a:spLocks noChangeArrowheads="1"/>
          </p:cNvSpPr>
          <p:nvPr/>
        </p:nvSpPr>
        <p:spPr bwMode="auto">
          <a:xfrm>
            <a:off x="379445" y="1570675"/>
            <a:ext cx="54594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just" eaLnBrk="1" hangingPunct="1">
              <a:spcBef>
                <a:spcPct val="0"/>
              </a:spcBef>
              <a:buNone/>
            </a:pPr>
            <a:r>
              <a:rPr lang="en-US" altLang="vi-VN" b="1" dirty="0" err="1">
                <a:solidFill>
                  <a:srgbClr val="0000FF"/>
                </a:solidFill>
                <a:latin typeface="Times New Roman" panose="02020603050405020304" pitchFamily="18" charset="0"/>
                <a:cs typeface="Tahoma" panose="020B0604030504040204" pitchFamily="34" charset="0"/>
              </a:rPr>
              <a:t>Thí</a:t>
            </a:r>
            <a:r>
              <a:rPr lang="en-US" altLang="vi-VN" b="1" dirty="0">
                <a:solidFill>
                  <a:srgbClr val="0000FF"/>
                </a:solidFill>
                <a:latin typeface="Times New Roman" panose="02020603050405020304" pitchFamily="18" charset="0"/>
                <a:cs typeface="Tahoma" panose="020B0604030504040204" pitchFamily="34" charset="0"/>
              </a:rPr>
              <a:t> </a:t>
            </a:r>
            <a:r>
              <a:rPr lang="en-US" altLang="vi-VN" b="1" dirty="0" err="1">
                <a:solidFill>
                  <a:srgbClr val="0000FF"/>
                </a:solidFill>
                <a:latin typeface="Times New Roman" panose="02020603050405020304" pitchFamily="18" charset="0"/>
                <a:cs typeface="Tahoma" panose="020B0604030504040204" pitchFamily="34" charset="0"/>
              </a:rPr>
              <a:t>nghiệm</a:t>
            </a:r>
            <a:r>
              <a:rPr lang="en-US" altLang="vi-VN" b="1" dirty="0">
                <a:solidFill>
                  <a:srgbClr val="0000FF"/>
                </a:solidFill>
                <a:latin typeface="Times New Roman" panose="02020603050405020304" pitchFamily="18" charset="0"/>
                <a:cs typeface="Tahoma" panose="020B0604030504040204" pitchFamily="34" charset="0"/>
              </a:rPr>
              <a:t> 1 </a:t>
            </a:r>
          </a:p>
        </p:txBody>
      </p:sp>
      <p:sp>
        <p:nvSpPr>
          <p:cNvPr id="3" name="TextBox 2">
            <a:extLst>
              <a:ext uri="{FF2B5EF4-FFF2-40B4-BE49-F238E27FC236}">
                <a16:creationId xmlns:a16="http://schemas.microsoft.com/office/drawing/2014/main" id="{D174108A-EBD1-494F-EFE0-171F373132FA}"/>
              </a:ext>
            </a:extLst>
          </p:cNvPr>
          <p:cNvSpPr txBox="1"/>
          <p:nvPr/>
        </p:nvSpPr>
        <p:spPr>
          <a:xfrm>
            <a:off x="381000" y="2244613"/>
            <a:ext cx="6280484" cy="584775"/>
          </a:xfrm>
          <a:prstGeom prst="rect">
            <a:avLst/>
          </a:prstGeom>
          <a:noFill/>
        </p:spPr>
        <p:txBody>
          <a:bodyPr wrap="square">
            <a:spAutoFit/>
          </a:bodyPr>
          <a:lstStyle/>
          <a:p>
            <a:pPr marL="0" indent="0" algn="just" eaLnBrk="1" hangingPunct="1">
              <a:spcBef>
                <a:spcPct val="0"/>
              </a:spcBef>
              <a:buNone/>
            </a:pPr>
            <a:r>
              <a:rPr lang="en-US" altLang="vi-VN" sz="3200" b="1" dirty="0">
                <a:latin typeface="Times New Roman" panose="02020603050405020304" pitchFamily="18" charset="0"/>
                <a:cs typeface="Tahoma" panose="020B0604030504040204" pitchFamily="34" charset="0"/>
              </a:rPr>
              <a:t>c. </a:t>
            </a:r>
            <a:r>
              <a:rPr lang="en-US" altLang="vi-VN" sz="3200" b="1" dirty="0" err="1">
                <a:latin typeface="Times New Roman" panose="02020603050405020304" pitchFamily="18" charset="0"/>
                <a:cs typeface="Tahoma" panose="020B0604030504040204" pitchFamily="34" charset="0"/>
              </a:rPr>
              <a:t>Nhận</a:t>
            </a:r>
            <a:r>
              <a:rPr lang="en-US" altLang="vi-VN" sz="3200" b="1" dirty="0">
                <a:latin typeface="Times New Roman" panose="02020603050405020304" pitchFamily="18" charset="0"/>
                <a:cs typeface="Tahoma" panose="020B0604030504040204" pitchFamily="34" charset="0"/>
              </a:rPr>
              <a:t> </a:t>
            </a:r>
            <a:r>
              <a:rPr lang="en-US" altLang="vi-VN" sz="3200" b="1" dirty="0" err="1">
                <a:latin typeface="Times New Roman" panose="02020603050405020304" pitchFamily="18" charset="0"/>
                <a:cs typeface="Tahoma" panose="020B0604030504040204" pitchFamily="34" charset="0"/>
              </a:rPr>
              <a:t>xét</a:t>
            </a:r>
            <a:endParaRPr lang="en-US" altLang="vi-VN" sz="3200" b="1" dirty="0">
              <a:latin typeface="Times New Roman" panose="02020603050405020304" pitchFamily="18" charset="0"/>
              <a:cs typeface="Tahoma" panose="020B0604030504040204" pitchFamily="34" charset="0"/>
            </a:endParaRPr>
          </a:p>
        </p:txBody>
      </p:sp>
    </p:spTree>
    <p:extLst>
      <p:ext uri="{BB962C8B-B14F-4D97-AF65-F5344CB8AC3E}">
        <p14:creationId xmlns:p14="http://schemas.microsoft.com/office/powerpoint/2010/main" val="10517448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1" nodeType="clickEffect">
                                  <p:stCondLst>
                                    <p:cond delay="0"/>
                                  </p:stCondLst>
                                  <p:iterate type="lt">
                                    <p:tmPct val="0"/>
                                  </p:iterate>
                                  <p:childTnLst>
                                    <p:set>
                                      <p:cBhvr>
                                        <p:cTn id="13" dur="1" fill="hold">
                                          <p:stCondLst>
                                            <p:cond delay="0"/>
                                          </p:stCondLst>
                                        </p:cTn>
                                        <p:tgtEl>
                                          <p:spTgt spid="3"/>
                                        </p:tgtEl>
                                        <p:attrNameLst>
                                          <p:attrName>style.visibility</p:attrName>
                                        </p:attrNameLst>
                                      </p:cBhvr>
                                      <p:to>
                                        <p:strVal val="visible"/>
                                      </p:to>
                                    </p:set>
                                    <p:animEffect transition="in" filter="blinds(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1" nodeType="clickEffect">
                                  <p:stCondLst>
                                    <p:cond delay="0"/>
                                  </p:stCondLst>
                                  <p:childTnLst>
                                    <p:set>
                                      <p:cBhvr>
                                        <p:cTn id="18" dur="1" fill="hold">
                                          <p:stCondLst>
                                            <p:cond delay="0"/>
                                          </p:stCondLst>
                                        </p:cTn>
                                        <p:tgtEl>
                                          <p:spTgt spid="24"/>
                                        </p:tgtEl>
                                        <p:attrNameLst>
                                          <p:attrName>style.visibility</p:attrName>
                                        </p:attrNameLst>
                                      </p:cBhvr>
                                      <p:to>
                                        <p:strVal val="visible"/>
                                      </p:to>
                                    </p:set>
                                    <p:animScale>
                                      <p:cBhvr>
                                        <p:cTn id="19"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4"/>
                                        </p:tgtEl>
                                        <p:attrNameLst>
                                          <p:attrName>ppt_x</p:attrName>
                                          <p:attrName>ppt_y</p:attrName>
                                        </p:attrNameLst>
                                      </p:cBhvr>
                                    </p:animMotion>
                                    <p:animEffect transition="in" filter="fade">
                                      <p:cBhvr>
                                        <p:cTn id="21"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p:bldP spid="2" grpId="0"/>
      <p:bldP spid="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36">
            <a:extLst>
              <a:ext uri="{FF2B5EF4-FFF2-40B4-BE49-F238E27FC236}">
                <a16:creationId xmlns:a16="http://schemas.microsoft.com/office/drawing/2014/main" id="{DB444D3B-C9DF-4428-ADB1-53D5A6F82359}"/>
              </a:ext>
            </a:extLst>
          </p:cNvPr>
          <p:cNvSpPr>
            <a:spLocks noChangeArrowheads="1"/>
          </p:cNvSpPr>
          <p:nvPr/>
        </p:nvSpPr>
        <p:spPr bwMode="auto">
          <a:xfrm>
            <a:off x="5986664" y="1389868"/>
            <a:ext cx="409575" cy="914400"/>
          </a:xfrm>
          <a:prstGeom prst="rect">
            <a:avLst/>
          </a:prstGeom>
          <a:noFill/>
          <a:ln>
            <a:noFill/>
          </a:ln>
          <a:effectLst/>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defRPr/>
            </a:pPr>
            <a:endParaRPr lang="en-US" altLang="en-US" sz="2667">
              <a:solidFill>
                <a:srgbClr val="000000"/>
              </a:solidFill>
            </a:endParaRPr>
          </a:p>
        </p:txBody>
      </p:sp>
      <p:sp>
        <p:nvSpPr>
          <p:cNvPr id="4" name="TextBox 3">
            <a:extLst>
              <a:ext uri="{FF2B5EF4-FFF2-40B4-BE49-F238E27FC236}">
                <a16:creationId xmlns:a16="http://schemas.microsoft.com/office/drawing/2014/main" id="{0CA8FE30-3A82-5F85-F8A4-A7249B6CA1A8}"/>
              </a:ext>
            </a:extLst>
          </p:cNvPr>
          <p:cNvSpPr txBox="1">
            <a:spLocks noChangeArrowheads="1"/>
          </p:cNvSpPr>
          <p:nvPr/>
        </p:nvSpPr>
        <p:spPr bwMode="auto">
          <a:xfrm>
            <a:off x="381000" y="1080112"/>
            <a:ext cx="5159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vi-VN" sz="2800" b="1" dirty="0">
                <a:solidFill>
                  <a:srgbClr val="0000FF"/>
                </a:solidFill>
                <a:latin typeface="Times New Roman" panose="02020603050405020304" pitchFamily="18" charset="0"/>
              </a:rPr>
              <a:t>I. </a:t>
            </a:r>
            <a:r>
              <a:rPr lang="en-US" sz="2800" b="1" dirty="0">
                <a:solidFill>
                  <a:srgbClr val="0000FF"/>
                </a:solidFill>
                <a:latin typeface="Times New Roman" panose="02020603050405020304" pitchFamily="18" charset="0"/>
              </a:rPr>
              <a:t>VẬT NHIỄM ĐIỆN</a:t>
            </a:r>
            <a:endParaRPr lang="en-US" altLang="vi-VN" sz="2800" b="1" dirty="0">
              <a:solidFill>
                <a:srgbClr val="0000FF"/>
              </a:solidFill>
              <a:latin typeface="Times New Roman" panose="02020603050405020304" pitchFamily="18" charset="0"/>
            </a:endParaRPr>
          </a:p>
        </p:txBody>
      </p:sp>
      <p:sp>
        <p:nvSpPr>
          <p:cNvPr id="5" name="TextBox 4">
            <a:extLst>
              <a:ext uri="{FF2B5EF4-FFF2-40B4-BE49-F238E27FC236}">
                <a16:creationId xmlns:a16="http://schemas.microsoft.com/office/drawing/2014/main" id="{73DD11C6-05AD-C7EE-78F2-1C87B8CE135A}"/>
              </a:ext>
            </a:extLst>
          </p:cNvPr>
          <p:cNvSpPr txBox="1">
            <a:spLocks noChangeArrowheads="1"/>
          </p:cNvSpPr>
          <p:nvPr/>
        </p:nvSpPr>
        <p:spPr bwMode="auto">
          <a:xfrm>
            <a:off x="379445" y="1570675"/>
            <a:ext cx="54594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just" eaLnBrk="1" hangingPunct="1">
              <a:spcBef>
                <a:spcPct val="0"/>
              </a:spcBef>
              <a:buNone/>
            </a:pPr>
            <a:r>
              <a:rPr lang="en-US" altLang="vi-VN" b="1" dirty="0" err="1">
                <a:solidFill>
                  <a:srgbClr val="0000FF"/>
                </a:solidFill>
                <a:latin typeface="Times New Roman" panose="02020603050405020304" pitchFamily="18" charset="0"/>
                <a:cs typeface="Tahoma" panose="020B0604030504040204" pitchFamily="34" charset="0"/>
              </a:rPr>
              <a:t>Thí</a:t>
            </a:r>
            <a:r>
              <a:rPr lang="en-US" altLang="vi-VN" b="1" dirty="0">
                <a:solidFill>
                  <a:srgbClr val="0000FF"/>
                </a:solidFill>
                <a:latin typeface="Times New Roman" panose="02020603050405020304" pitchFamily="18" charset="0"/>
                <a:cs typeface="Tahoma" panose="020B0604030504040204" pitchFamily="34" charset="0"/>
              </a:rPr>
              <a:t> </a:t>
            </a:r>
            <a:r>
              <a:rPr lang="en-US" altLang="vi-VN" b="1" dirty="0" err="1">
                <a:solidFill>
                  <a:srgbClr val="0000FF"/>
                </a:solidFill>
                <a:latin typeface="Times New Roman" panose="02020603050405020304" pitchFamily="18" charset="0"/>
                <a:cs typeface="Tahoma" panose="020B0604030504040204" pitchFamily="34" charset="0"/>
              </a:rPr>
              <a:t>nghiệm</a:t>
            </a:r>
            <a:r>
              <a:rPr lang="en-US" altLang="vi-VN" b="1" dirty="0">
                <a:solidFill>
                  <a:srgbClr val="0000FF"/>
                </a:solidFill>
                <a:latin typeface="Times New Roman" panose="02020603050405020304" pitchFamily="18" charset="0"/>
                <a:cs typeface="Tahoma" panose="020B0604030504040204" pitchFamily="34" charset="0"/>
              </a:rPr>
              <a:t> 1 </a:t>
            </a:r>
          </a:p>
        </p:txBody>
      </p:sp>
      <p:sp>
        <p:nvSpPr>
          <p:cNvPr id="6" name="AutoShape 5">
            <a:extLst>
              <a:ext uri="{FF2B5EF4-FFF2-40B4-BE49-F238E27FC236}">
                <a16:creationId xmlns:a16="http://schemas.microsoft.com/office/drawing/2014/main" id="{4CA4E541-32F3-0F29-976C-E94F367375DF}"/>
              </a:ext>
            </a:extLst>
          </p:cNvPr>
          <p:cNvSpPr>
            <a:spLocks noChangeArrowheads="1"/>
          </p:cNvSpPr>
          <p:nvPr/>
        </p:nvSpPr>
        <p:spPr bwMode="auto">
          <a:xfrm>
            <a:off x="683613" y="76200"/>
            <a:ext cx="10462667" cy="845687"/>
          </a:xfrm>
          <a:prstGeom prst="flowChartTerminator">
            <a:avLst/>
          </a:prstGeom>
          <a:gradFill rotWithShape="1">
            <a:gsLst>
              <a:gs pos="0">
                <a:srgbClr val="FFEC9D"/>
              </a:gs>
              <a:gs pos="50000">
                <a:srgbClr val="FFFFFF"/>
              </a:gs>
              <a:gs pos="100000">
                <a:srgbClr val="FFEC9D"/>
              </a:gs>
            </a:gsLst>
            <a:lin ang="5400000" scaled="1"/>
          </a:gradFill>
          <a:ln w="9525">
            <a:miter lim="800000"/>
            <a:headEnd/>
            <a:tailEnd/>
          </a:ln>
          <a:scene3d>
            <a:camera prst="legacyPerspectiveBottom"/>
            <a:lightRig rig="legacyFlat3" dir="t"/>
          </a:scene3d>
          <a:sp3d extrusionH="887400" prstMaterial="legacyMatte">
            <a:bevelT w="13500" h="13500" prst="angle"/>
            <a:bevelB w="13500" h="13500" prst="angle"/>
            <a:extrusionClr>
              <a:srgbClr val="FFEC9D"/>
            </a:extrusionClr>
            <a:contourClr>
              <a:srgbClr val="FFEC9D"/>
            </a:contourClr>
          </a:sp3d>
        </p:spPr>
        <p:txBody>
          <a:bodyPr wrap="none" anchor="ct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vi-VN" sz="3600" b="1" dirty="0" err="1">
                <a:latin typeface="Times New Roman" panose="02020603050405020304" pitchFamily="18" charset="0"/>
                <a:cs typeface="Tahoma" panose="020B0604030504040204" pitchFamily="34" charset="0"/>
              </a:rPr>
              <a:t>Bài</a:t>
            </a:r>
            <a:r>
              <a:rPr lang="en-US" altLang="vi-VN" sz="3600" b="1" dirty="0">
                <a:latin typeface="Times New Roman" panose="02020603050405020304" pitchFamily="18" charset="0"/>
                <a:cs typeface="Tahoma" panose="020B0604030504040204" pitchFamily="34" charset="0"/>
              </a:rPr>
              <a:t> 20: </a:t>
            </a:r>
            <a:r>
              <a:rPr lang="en-US" b="1" dirty="0">
                <a:solidFill>
                  <a:srgbClr val="C00000"/>
                </a:solidFill>
                <a:effectLst/>
                <a:latin typeface="Times New Roman" panose="02020603050405020304" pitchFamily="18" charset="0"/>
                <a:ea typeface="Times New Roman" panose="02020603050405020304" pitchFamily="18" charset="0"/>
              </a:rPr>
              <a:t>HIỆN TƯỢNG NHIỄM ĐIỆN DO CỌ XÁT</a:t>
            </a:r>
            <a:endParaRPr lang="en-US" altLang="vi-VN" sz="3600" dirty="0">
              <a:solidFill>
                <a:srgbClr val="C00000"/>
              </a:solidFill>
              <a:latin typeface="Times New Roman" panose="02020603050405020304" pitchFamily="18" charset="0"/>
              <a:cs typeface="Tahoma" panose="020B0604030504040204" pitchFamily="34" charset="0"/>
            </a:endParaRPr>
          </a:p>
        </p:txBody>
      </p:sp>
      <p:sp>
        <p:nvSpPr>
          <p:cNvPr id="2" name="TextBox 1">
            <a:extLst>
              <a:ext uri="{FF2B5EF4-FFF2-40B4-BE49-F238E27FC236}">
                <a16:creationId xmlns:a16="http://schemas.microsoft.com/office/drawing/2014/main" id="{27E5133F-8130-A262-508E-270FB3D4AC50}"/>
              </a:ext>
            </a:extLst>
          </p:cNvPr>
          <p:cNvSpPr txBox="1">
            <a:spLocks noChangeArrowheads="1"/>
          </p:cNvSpPr>
          <p:nvPr/>
        </p:nvSpPr>
        <p:spPr bwMode="auto">
          <a:xfrm>
            <a:off x="557013" y="2758072"/>
            <a:ext cx="108593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buNone/>
            </a:pPr>
            <a:r>
              <a:rPr lang="nl-NL" dirty="0">
                <a:latin typeface="Times New Roman" panose="02020603050405020304" pitchFamily="18" charset="0"/>
              </a:rPr>
              <a:t> Có </a:t>
            </a:r>
            <a:r>
              <a:rPr lang="nl-NL" dirty="0" err="1">
                <a:latin typeface="Times New Roman" panose="02020603050405020304" pitchFamily="18" charset="0"/>
              </a:rPr>
              <a:t>thể</a:t>
            </a:r>
            <a:r>
              <a:rPr lang="nl-NL" dirty="0">
                <a:latin typeface="Times New Roman" panose="02020603050405020304" pitchFamily="18" charset="0"/>
              </a:rPr>
              <a:t> </a:t>
            </a:r>
            <a:r>
              <a:rPr lang="nl-NL" dirty="0" err="1">
                <a:latin typeface="Times New Roman" panose="02020603050405020304" pitchFamily="18" charset="0"/>
              </a:rPr>
              <a:t>làm</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nhiễm</a:t>
            </a:r>
            <a:r>
              <a:rPr lang="nl-NL" dirty="0">
                <a:latin typeface="Times New Roman" panose="02020603050405020304" pitchFamily="18" charset="0"/>
              </a:rPr>
              <a:t> </a:t>
            </a:r>
            <a:r>
              <a:rPr lang="nl-NL" dirty="0" err="1">
                <a:latin typeface="Times New Roman" panose="02020603050405020304" pitchFamily="18" charset="0"/>
              </a:rPr>
              <a:t>điện</a:t>
            </a:r>
            <a:r>
              <a:rPr lang="nl-NL" dirty="0">
                <a:latin typeface="Times New Roman" panose="02020603050405020304" pitchFamily="18" charset="0"/>
              </a:rPr>
              <a:t> </a:t>
            </a:r>
            <a:r>
              <a:rPr lang="nl-NL" dirty="0" err="1">
                <a:latin typeface="Times New Roman" panose="02020603050405020304" pitchFamily="18" charset="0"/>
              </a:rPr>
              <a:t>bằng</a:t>
            </a:r>
            <a:r>
              <a:rPr lang="nl-NL" dirty="0">
                <a:latin typeface="Times New Roman" panose="02020603050405020304" pitchFamily="18" charset="0"/>
              </a:rPr>
              <a:t> </a:t>
            </a:r>
            <a:r>
              <a:rPr lang="nl-NL" dirty="0" err="1">
                <a:latin typeface="Times New Roman" panose="02020603050405020304" pitchFamily="18" charset="0"/>
              </a:rPr>
              <a:t>cách</a:t>
            </a:r>
            <a:r>
              <a:rPr lang="nl-NL" dirty="0">
                <a:latin typeface="Times New Roman" panose="02020603050405020304" pitchFamily="18" charset="0"/>
              </a:rPr>
              <a:t> </a:t>
            </a:r>
            <a:r>
              <a:rPr lang="nl-NL" dirty="0" err="1">
                <a:latin typeface="Times New Roman" panose="02020603050405020304" pitchFamily="18" charset="0"/>
              </a:rPr>
              <a:t>cọ</a:t>
            </a:r>
            <a:r>
              <a:rPr lang="nl-NL" dirty="0">
                <a:latin typeface="Times New Roman" panose="02020603050405020304" pitchFamily="18" charset="0"/>
              </a:rPr>
              <a:t> </a:t>
            </a:r>
            <a:r>
              <a:rPr lang="nl-NL" dirty="0" err="1">
                <a:latin typeface="Times New Roman" panose="02020603050405020304" pitchFamily="18" charset="0"/>
              </a:rPr>
              <a:t>xát</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nhiễm</a:t>
            </a:r>
            <a:r>
              <a:rPr lang="nl-NL" dirty="0">
                <a:latin typeface="Times New Roman" panose="02020603050405020304" pitchFamily="18" charset="0"/>
              </a:rPr>
              <a:t> </a:t>
            </a:r>
            <a:r>
              <a:rPr lang="nl-NL" dirty="0" err="1">
                <a:latin typeface="Times New Roman" panose="02020603050405020304" pitchFamily="18" charset="0"/>
              </a:rPr>
              <a:t>điện</a:t>
            </a:r>
            <a:r>
              <a:rPr lang="nl-NL" dirty="0">
                <a:latin typeface="Times New Roman" panose="02020603050405020304" pitchFamily="18" charset="0"/>
              </a:rPr>
              <a:t> có </a:t>
            </a:r>
            <a:r>
              <a:rPr lang="nl-NL" dirty="0" err="1">
                <a:latin typeface="Times New Roman" panose="02020603050405020304" pitchFamily="18" charset="0"/>
              </a:rPr>
              <a:t>khả</a:t>
            </a:r>
            <a:r>
              <a:rPr lang="nl-NL" dirty="0">
                <a:latin typeface="Times New Roman" panose="02020603050405020304" pitchFamily="18" charset="0"/>
              </a:rPr>
              <a:t> </a:t>
            </a:r>
            <a:r>
              <a:rPr lang="nl-NL" dirty="0" err="1">
                <a:latin typeface="Times New Roman" panose="02020603050405020304" pitchFamily="18" charset="0"/>
              </a:rPr>
              <a:t>năng</a:t>
            </a:r>
            <a:r>
              <a:rPr lang="nl-NL" dirty="0">
                <a:latin typeface="Times New Roman" panose="02020603050405020304" pitchFamily="18" charset="0"/>
              </a:rPr>
              <a:t> hút </a:t>
            </a:r>
            <a:r>
              <a:rPr lang="nl-NL" dirty="0" err="1">
                <a:latin typeface="Times New Roman" panose="02020603050405020304" pitchFamily="18" charset="0"/>
              </a:rPr>
              <a:t>các</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khác</a:t>
            </a:r>
            <a:r>
              <a:rPr lang="nl-NL" dirty="0">
                <a:latin typeface="Times New Roman" panose="02020603050405020304" pitchFamily="18" charset="0"/>
              </a:rPr>
              <a:t>.</a:t>
            </a:r>
            <a:endParaRPr lang="en-US" dirty="0">
              <a:latin typeface="Times New Roman" panose="02020603050405020304" pitchFamily="18" charset="0"/>
            </a:endParaRPr>
          </a:p>
        </p:txBody>
      </p:sp>
      <p:pic>
        <p:nvPicPr>
          <p:cNvPr id="8" name="Content Placeholder 7">
            <a:extLst>
              <a:ext uri="{FF2B5EF4-FFF2-40B4-BE49-F238E27FC236}">
                <a16:creationId xmlns:a16="http://schemas.microsoft.com/office/drawing/2014/main" id="{FA9134F5-3276-21D6-97A6-19A864FB16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0" y="1600655"/>
            <a:ext cx="1578853" cy="913719"/>
          </a:xfrm>
          <a:prstGeom prst="rect">
            <a:avLst/>
          </a:prstGeom>
        </p:spPr>
      </p:pic>
      <p:sp>
        <p:nvSpPr>
          <p:cNvPr id="10" name="TextBox 9">
            <a:extLst>
              <a:ext uri="{FF2B5EF4-FFF2-40B4-BE49-F238E27FC236}">
                <a16:creationId xmlns:a16="http://schemas.microsoft.com/office/drawing/2014/main" id="{28EA30D6-07A8-1D7C-6AFE-044C8DD16A3A}"/>
              </a:ext>
            </a:extLst>
          </p:cNvPr>
          <p:cNvSpPr txBox="1"/>
          <p:nvPr/>
        </p:nvSpPr>
        <p:spPr>
          <a:xfrm>
            <a:off x="381000" y="2244613"/>
            <a:ext cx="6280484" cy="584775"/>
          </a:xfrm>
          <a:prstGeom prst="rect">
            <a:avLst/>
          </a:prstGeom>
          <a:noFill/>
        </p:spPr>
        <p:txBody>
          <a:bodyPr wrap="square">
            <a:spAutoFit/>
          </a:bodyPr>
          <a:lstStyle/>
          <a:p>
            <a:pPr marL="0" indent="0" algn="just" eaLnBrk="1" hangingPunct="1">
              <a:spcBef>
                <a:spcPct val="0"/>
              </a:spcBef>
              <a:buNone/>
            </a:pPr>
            <a:r>
              <a:rPr lang="en-US" altLang="vi-VN" sz="3200" b="1" dirty="0">
                <a:latin typeface="Times New Roman" panose="02020603050405020304" pitchFamily="18" charset="0"/>
                <a:cs typeface="Tahoma" panose="020B0604030504040204" pitchFamily="34" charset="0"/>
              </a:rPr>
              <a:t>d. </a:t>
            </a:r>
            <a:r>
              <a:rPr lang="en-US" altLang="vi-VN" sz="3200" b="1" dirty="0" err="1">
                <a:latin typeface="Times New Roman" panose="02020603050405020304" pitchFamily="18" charset="0"/>
                <a:cs typeface="Tahoma" panose="020B0604030504040204" pitchFamily="34" charset="0"/>
              </a:rPr>
              <a:t>Kết</a:t>
            </a:r>
            <a:r>
              <a:rPr lang="en-US" altLang="vi-VN" sz="3200" b="1" dirty="0">
                <a:latin typeface="Times New Roman" panose="02020603050405020304" pitchFamily="18" charset="0"/>
                <a:cs typeface="Tahoma" panose="020B0604030504040204" pitchFamily="34" charset="0"/>
              </a:rPr>
              <a:t> </a:t>
            </a:r>
            <a:r>
              <a:rPr lang="en-US" altLang="vi-VN" sz="3200" b="1" dirty="0" err="1">
                <a:latin typeface="Times New Roman" panose="02020603050405020304" pitchFamily="18" charset="0"/>
                <a:cs typeface="Tahoma" panose="020B0604030504040204" pitchFamily="34" charset="0"/>
              </a:rPr>
              <a:t>luận</a:t>
            </a:r>
            <a:endParaRPr lang="en-US" altLang="vi-VN" sz="3200" b="1" dirty="0">
              <a:latin typeface="Times New Roman" panose="02020603050405020304" pitchFamily="18" charset="0"/>
              <a:cs typeface="Tahoma" panose="020B0604030504040204" pitchFamily="34" charset="0"/>
            </a:endParaRPr>
          </a:p>
        </p:txBody>
      </p:sp>
    </p:spTree>
    <p:extLst>
      <p:ext uri="{BB962C8B-B14F-4D97-AF65-F5344CB8AC3E}">
        <p14:creationId xmlns:p14="http://schemas.microsoft.com/office/powerpoint/2010/main" val="853510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10"/>
                                        </p:tgtEl>
                                        <p:attrNameLst>
                                          <p:attrName>style.visibility</p:attrName>
                                        </p:attrNameLst>
                                      </p:cBhvr>
                                      <p:to>
                                        <p:strVal val="visible"/>
                                      </p:to>
                                    </p:set>
                                    <p:anim by="(-#ppt_w*2)" calcmode="lin" valueType="num">
                                      <p:cBhvr rctx="PPT">
                                        <p:cTn id="14" dur="500" autoRev="1" fill="hold">
                                          <p:stCondLst>
                                            <p:cond delay="0"/>
                                          </p:stCondLst>
                                        </p:cTn>
                                        <p:tgtEl>
                                          <p:spTgt spid="10"/>
                                        </p:tgtEl>
                                        <p:attrNameLst>
                                          <p:attrName>ppt_w</p:attrName>
                                        </p:attrNameLst>
                                      </p:cBhvr>
                                    </p:anim>
                                    <p:anim by="(#ppt_w*0.50)" calcmode="lin" valueType="num">
                                      <p:cBhvr>
                                        <p:cTn id="15" dur="500" decel="50000" autoRev="1" fill="hold">
                                          <p:stCondLst>
                                            <p:cond delay="0"/>
                                          </p:stCondLst>
                                        </p:cTn>
                                        <p:tgtEl>
                                          <p:spTgt spid="10"/>
                                        </p:tgtEl>
                                        <p:attrNameLst>
                                          <p:attrName>ppt_x</p:attrName>
                                        </p:attrNameLst>
                                      </p:cBhvr>
                                    </p:anim>
                                    <p:anim from="(-#ppt_h/2)" to="(#ppt_y)" calcmode="lin" valueType="num">
                                      <p:cBhvr>
                                        <p:cTn id="16" dur="1000" fill="hold">
                                          <p:stCondLst>
                                            <p:cond delay="0"/>
                                          </p:stCondLst>
                                        </p:cTn>
                                        <p:tgtEl>
                                          <p:spTgt spid="10"/>
                                        </p:tgtEl>
                                        <p:attrNameLst>
                                          <p:attrName>ppt_y</p:attrName>
                                        </p:attrNameLst>
                                      </p:cBhvr>
                                    </p:anim>
                                    <p:animRot by="21600000">
                                      <p:cBhvr>
                                        <p:cTn id="17" dur="1000" fill="hold">
                                          <p:stCondLst>
                                            <p:cond delay="0"/>
                                          </p:stCondLst>
                                        </p:cTn>
                                        <p:tgtEl>
                                          <p:spTgt spid="10"/>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heckerboard(across)">
                                      <p:cBhvr>
                                        <p:cTn id="22" dur="500"/>
                                        <p:tgtEl>
                                          <p:spTgt spid="8"/>
                                        </p:tgtEl>
                                      </p:cBhvr>
                                    </p:animEffect>
                                  </p:childTnLst>
                                </p:cTn>
                              </p:par>
                              <p:par>
                                <p:cTn id="23" presetID="5" presetClass="entr" presetSubtype="1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heckerboard(across)">
                                      <p:cBhvr>
                                        <p:cTn id="25" dur="500"/>
                                        <p:tgtEl>
                                          <p:spTgt spid="8"/>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checkerboard(across)">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36">
            <a:extLst>
              <a:ext uri="{FF2B5EF4-FFF2-40B4-BE49-F238E27FC236}">
                <a16:creationId xmlns:a16="http://schemas.microsoft.com/office/drawing/2014/main" id="{DB444D3B-C9DF-4428-ADB1-53D5A6F82359}"/>
              </a:ext>
            </a:extLst>
          </p:cNvPr>
          <p:cNvSpPr>
            <a:spLocks noChangeArrowheads="1"/>
          </p:cNvSpPr>
          <p:nvPr/>
        </p:nvSpPr>
        <p:spPr bwMode="auto">
          <a:xfrm>
            <a:off x="5986664" y="1389868"/>
            <a:ext cx="409575" cy="914400"/>
          </a:xfrm>
          <a:prstGeom prst="rect">
            <a:avLst/>
          </a:prstGeom>
          <a:noFill/>
          <a:ln>
            <a:noFill/>
          </a:ln>
          <a:effectLst/>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defRPr/>
            </a:pPr>
            <a:endParaRPr lang="en-US" altLang="en-US" sz="2667">
              <a:solidFill>
                <a:srgbClr val="000000"/>
              </a:solidFill>
            </a:endParaRPr>
          </a:p>
        </p:txBody>
      </p:sp>
      <p:sp>
        <p:nvSpPr>
          <p:cNvPr id="4" name="TextBox 3">
            <a:extLst>
              <a:ext uri="{FF2B5EF4-FFF2-40B4-BE49-F238E27FC236}">
                <a16:creationId xmlns:a16="http://schemas.microsoft.com/office/drawing/2014/main" id="{0CA8FE30-3A82-5F85-F8A4-A7249B6CA1A8}"/>
              </a:ext>
            </a:extLst>
          </p:cNvPr>
          <p:cNvSpPr txBox="1">
            <a:spLocks noChangeArrowheads="1"/>
          </p:cNvSpPr>
          <p:nvPr/>
        </p:nvSpPr>
        <p:spPr bwMode="auto">
          <a:xfrm>
            <a:off x="381000" y="1080112"/>
            <a:ext cx="5159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vi-VN" sz="2800" b="1" dirty="0">
                <a:solidFill>
                  <a:srgbClr val="0000FF"/>
                </a:solidFill>
                <a:latin typeface="Times New Roman" panose="02020603050405020304" pitchFamily="18" charset="0"/>
              </a:rPr>
              <a:t>I. </a:t>
            </a:r>
            <a:r>
              <a:rPr lang="en-US" sz="2800" b="1" dirty="0">
                <a:solidFill>
                  <a:srgbClr val="0000FF"/>
                </a:solidFill>
                <a:latin typeface="Times New Roman" panose="02020603050405020304" pitchFamily="18" charset="0"/>
              </a:rPr>
              <a:t>VẬT NHIỄM ĐIỆN</a:t>
            </a:r>
            <a:endParaRPr lang="en-US" altLang="vi-VN" sz="2800" b="1" dirty="0">
              <a:solidFill>
                <a:srgbClr val="0000FF"/>
              </a:solidFill>
              <a:latin typeface="Times New Roman" panose="02020603050405020304" pitchFamily="18" charset="0"/>
            </a:endParaRPr>
          </a:p>
        </p:txBody>
      </p:sp>
      <p:sp>
        <p:nvSpPr>
          <p:cNvPr id="5" name="TextBox 4">
            <a:extLst>
              <a:ext uri="{FF2B5EF4-FFF2-40B4-BE49-F238E27FC236}">
                <a16:creationId xmlns:a16="http://schemas.microsoft.com/office/drawing/2014/main" id="{73DD11C6-05AD-C7EE-78F2-1C87B8CE135A}"/>
              </a:ext>
            </a:extLst>
          </p:cNvPr>
          <p:cNvSpPr txBox="1">
            <a:spLocks noChangeArrowheads="1"/>
          </p:cNvSpPr>
          <p:nvPr/>
        </p:nvSpPr>
        <p:spPr bwMode="auto">
          <a:xfrm>
            <a:off x="379445" y="1570675"/>
            <a:ext cx="54594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just" eaLnBrk="1" hangingPunct="1">
              <a:spcBef>
                <a:spcPct val="0"/>
              </a:spcBef>
              <a:buNone/>
            </a:pPr>
            <a:r>
              <a:rPr lang="en-US" altLang="vi-VN" b="1" dirty="0" err="1">
                <a:solidFill>
                  <a:srgbClr val="0000FF"/>
                </a:solidFill>
                <a:latin typeface="Times New Roman" panose="02020603050405020304" pitchFamily="18" charset="0"/>
                <a:cs typeface="Tahoma" panose="020B0604030504040204" pitchFamily="34" charset="0"/>
              </a:rPr>
              <a:t>Thí</a:t>
            </a:r>
            <a:r>
              <a:rPr lang="en-US" altLang="vi-VN" b="1" dirty="0">
                <a:solidFill>
                  <a:srgbClr val="0000FF"/>
                </a:solidFill>
                <a:latin typeface="Times New Roman" panose="02020603050405020304" pitchFamily="18" charset="0"/>
                <a:cs typeface="Tahoma" panose="020B0604030504040204" pitchFamily="34" charset="0"/>
              </a:rPr>
              <a:t> </a:t>
            </a:r>
            <a:r>
              <a:rPr lang="en-US" altLang="vi-VN" b="1" dirty="0" err="1">
                <a:solidFill>
                  <a:srgbClr val="0000FF"/>
                </a:solidFill>
                <a:latin typeface="Times New Roman" panose="02020603050405020304" pitchFamily="18" charset="0"/>
                <a:cs typeface="Tahoma" panose="020B0604030504040204" pitchFamily="34" charset="0"/>
              </a:rPr>
              <a:t>nghiệm</a:t>
            </a:r>
            <a:r>
              <a:rPr lang="en-US" altLang="vi-VN" b="1" dirty="0">
                <a:solidFill>
                  <a:srgbClr val="0000FF"/>
                </a:solidFill>
                <a:latin typeface="Times New Roman" panose="02020603050405020304" pitchFamily="18" charset="0"/>
                <a:cs typeface="Tahoma" panose="020B0604030504040204" pitchFamily="34" charset="0"/>
              </a:rPr>
              <a:t> 2 </a:t>
            </a:r>
          </a:p>
        </p:txBody>
      </p:sp>
      <p:sp>
        <p:nvSpPr>
          <p:cNvPr id="6" name="AutoShape 5">
            <a:extLst>
              <a:ext uri="{FF2B5EF4-FFF2-40B4-BE49-F238E27FC236}">
                <a16:creationId xmlns:a16="http://schemas.microsoft.com/office/drawing/2014/main" id="{4CA4E541-32F3-0F29-976C-E94F367375DF}"/>
              </a:ext>
            </a:extLst>
          </p:cNvPr>
          <p:cNvSpPr>
            <a:spLocks noChangeArrowheads="1"/>
          </p:cNvSpPr>
          <p:nvPr/>
        </p:nvSpPr>
        <p:spPr bwMode="auto">
          <a:xfrm>
            <a:off x="683613" y="76200"/>
            <a:ext cx="10462667" cy="845687"/>
          </a:xfrm>
          <a:prstGeom prst="flowChartTerminator">
            <a:avLst/>
          </a:prstGeom>
          <a:gradFill rotWithShape="1">
            <a:gsLst>
              <a:gs pos="0">
                <a:srgbClr val="FFEC9D"/>
              </a:gs>
              <a:gs pos="50000">
                <a:srgbClr val="FFFFFF"/>
              </a:gs>
              <a:gs pos="100000">
                <a:srgbClr val="FFEC9D"/>
              </a:gs>
            </a:gsLst>
            <a:lin ang="5400000" scaled="1"/>
          </a:gradFill>
          <a:ln w="9525">
            <a:miter lim="800000"/>
            <a:headEnd/>
            <a:tailEnd/>
          </a:ln>
          <a:scene3d>
            <a:camera prst="legacyPerspectiveBottom"/>
            <a:lightRig rig="legacyFlat3" dir="t"/>
          </a:scene3d>
          <a:sp3d extrusionH="887400" prstMaterial="legacyMatte">
            <a:bevelT w="13500" h="13500" prst="angle"/>
            <a:bevelB w="13500" h="13500" prst="angle"/>
            <a:extrusionClr>
              <a:srgbClr val="FFEC9D"/>
            </a:extrusionClr>
            <a:contourClr>
              <a:srgbClr val="FFEC9D"/>
            </a:contourClr>
          </a:sp3d>
        </p:spPr>
        <p:txBody>
          <a:bodyPr wrap="none" anchor="ct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vi-VN" sz="3600" b="1" dirty="0" err="1">
                <a:latin typeface="Times New Roman" panose="02020603050405020304" pitchFamily="18" charset="0"/>
                <a:cs typeface="Tahoma" panose="020B0604030504040204" pitchFamily="34" charset="0"/>
              </a:rPr>
              <a:t>Bài</a:t>
            </a:r>
            <a:r>
              <a:rPr lang="en-US" altLang="vi-VN" sz="3600" b="1" dirty="0">
                <a:latin typeface="Times New Roman" panose="02020603050405020304" pitchFamily="18" charset="0"/>
                <a:cs typeface="Tahoma" panose="020B0604030504040204" pitchFamily="34" charset="0"/>
              </a:rPr>
              <a:t> 20: </a:t>
            </a:r>
            <a:r>
              <a:rPr lang="en-US" b="1" dirty="0">
                <a:solidFill>
                  <a:srgbClr val="C00000"/>
                </a:solidFill>
                <a:effectLst/>
                <a:latin typeface="Times New Roman" panose="02020603050405020304" pitchFamily="18" charset="0"/>
                <a:ea typeface="Times New Roman" panose="02020603050405020304" pitchFamily="18" charset="0"/>
              </a:rPr>
              <a:t>HIỆN TƯỢNG NHIỄM ĐIỆN DO CỌ XÁT</a:t>
            </a:r>
            <a:endParaRPr lang="en-US" altLang="vi-VN" sz="3600" dirty="0">
              <a:solidFill>
                <a:srgbClr val="C00000"/>
              </a:solidFill>
              <a:latin typeface="Times New Roman" panose="02020603050405020304" pitchFamily="18" charset="0"/>
              <a:cs typeface="Tahoma" panose="020B0604030504040204" pitchFamily="34" charset="0"/>
            </a:endParaRPr>
          </a:p>
        </p:txBody>
      </p:sp>
      <p:sp>
        <p:nvSpPr>
          <p:cNvPr id="2" name="TextBox 1">
            <a:extLst>
              <a:ext uri="{FF2B5EF4-FFF2-40B4-BE49-F238E27FC236}">
                <a16:creationId xmlns:a16="http://schemas.microsoft.com/office/drawing/2014/main" id="{43D2B16A-33F2-A96A-541C-B074E78D8FE0}"/>
              </a:ext>
            </a:extLst>
          </p:cNvPr>
          <p:cNvSpPr txBox="1">
            <a:spLocks noChangeArrowheads="1"/>
          </p:cNvSpPr>
          <p:nvPr/>
        </p:nvSpPr>
        <p:spPr bwMode="auto">
          <a:xfrm>
            <a:off x="422193" y="2341743"/>
            <a:ext cx="11128942" cy="275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buNone/>
            </a:pPr>
            <a:r>
              <a:rPr lang="vi-VN" b="1" dirty="0">
                <a:latin typeface="Times New Roman" panose="02020603050405020304" pitchFamily="18" charset="0"/>
              </a:rPr>
              <a:t>Trả lời câu hỏi:</a:t>
            </a:r>
          </a:p>
          <a:p>
            <a:pPr marL="514350" indent="-514350" algn="just">
              <a:buAutoNum type="arabicPeriod"/>
            </a:pPr>
            <a:r>
              <a:rPr lang="vi-VN" altLang="vi-VN" dirty="0">
                <a:latin typeface="Times New Roman" panose="02020603050405020304" pitchFamily="18" charset="0"/>
              </a:rPr>
              <a:t>Điện tích trên đũa thủy tinh có cùng loại với điện tích trên đũa nhựa không?</a:t>
            </a:r>
          </a:p>
          <a:p>
            <a:pPr marL="514350" indent="-514350" algn="just">
              <a:buAutoNum type="arabicPeriod"/>
            </a:pPr>
            <a:r>
              <a:rPr lang="vi-VN" altLang="vi-VN" dirty="0">
                <a:latin typeface="Times New Roman" panose="02020603050405020304" pitchFamily="18" charset="0"/>
              </a:rPr>
              <a:t>Các điện tích cùng cùng loại và khác loại tác dụng với nhau như thế nào?</a:t>
            </a:r>
            <a:endParaRPr lang="en-US" altLang="vi-VN" dirty="0">
              <a:latin typeface="Times New Roman" panose="02020603050405020304" pitchFamily="18" charset="0"/>
            </a:endParaRPr>
          </a:p>
        </p:txBody>
      </p:sp>
    </p:spTree>
    <p:extLst>
      <p:ext uri="{BB962C8B-B14F-4D97-AF65-F5344CB8AC3E}">
        <p14:creationId xmlns:p14="http://schemas.microsoft.com/office/powerpoint/2010/main" val="1585358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36">
            <a:extLst>
              <a:ext uri="{FF2B5EF4-FFF2-40B4-BE49-F238E27FC236}">
                <a16:creationId xmlns:a16="http://schemas.microsoft.com/office/drawing/2014/main" id="{DB444D3B-C9DF-4428-ADB1-53D5A6F82359}"/>
              </a:ext>
            </a:extLst>
          </p:cNvPr>
          <p:cNvSpPr>
            <a:spLocks noChangeArrowheads="1"/>
          </p:cNvSpPr>
          <p:nvPr/>
        </p:nvSpPr>
        <p:spPr bwMode="auto">
          <a:xfrm>
            <a:off x="5986664" y="1389868"/>
            <a:ext cx="409575" cy="914400"/>
          </a:xfrm>
          <a:prstGeom prst="rect">
            <a:avLst/>
          </a:prstGeom>
          <a:noFill/>
          <a:ln>
            <a:noFill/>
          </a:ln>
          <a:effectLst/>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defRPr/>
            </a:pPr>
            <a:endParaRPr lang="en-US" altLang="en-US" sz="2667">
              <a:solidFill>
                <a:srgbClr val="000000"/>
              </a:solidFill>
            </a:endParaRPr>
          </a:p>
        </p:txBody>
      </p:sp>
      <p:sp>
        <p:nvSpPr>
          <p:cNvPr id="24" name="TextBox 23">
            <a:extLst>
              <a:ext uri="{FF2B5EF4-FFF2-40B4-BE49-F238E27FC236}">
                <a16:creationId xmlns:a16="http://schemas.microsoft.com/office/drawing/2014/main" id="{EB491AC9-4635-4E5D-87D4-CFA11BDC6B79}"/>
              </a:ext>
            </a:extLst>
          </p:cNvPr>
          <p:cNvSpPr txBox="1">
            <a:spLocks noChangeArrowheads="1"/>
          </p:cNvSpPr>
          <p:nvPr/>
        </p:nvSpPr>
        <p:spPr bwMode="auto">
          <a:xfrm>
            <a:off x="304022" y="5004719"/>
            <a:ext cx="11583955" cy="176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buNone/>
            </a:pPr>
            <a:r>
              <a:rPr lang="nl-NL" dirty="0">
                <a:latin typeface="Times New Roman" panose="02020603050405020304" pitchFamily="18" charset="0"/>
              </a:rPr>
              <a:t> - Có hai loại điện tích là điện </a:t>
            </a:r>
            <a:r>
              <a:rPr lang="nl-NL" dirty="0" err="1">
                <a:latin typeface="Times New Roman" panose="02020603050405020304" pitchFamily="18" charset="0"/>
              </a:rPr>
              <a:t>tích</a:t>
            </a:r>
            <a:r>
              <a:rPr lang="nl-NL" dirty="0">
                <a:latin typeface="Times New Roman" panose="02020603050405020304" pitchFamily="18" charset="0"/>
              </a:rPr>
              <a:t> </a:t>
            </a:r>
            <a:r>
              <a:rPr lang="nl-NL" dirty="0" err="1">
                <a:latin typeface="Times New Roman" panose="02020603050405020304" pitchFamily="18" charset="0"/>
              </a:rPr>
              <a:t>dương</a:t>
            </a:r>
            <a:r>
              <a:rPr lang="nl-NL" dirty="0">
                <a:latin typeface="Times New Roman" panose="02020603050405020304" pitchFamily="18" charset="0"/>
              </a:rPr>
              <a:t> (+) và điện </a:t>
            </a:r>
            <a:r>
              <a:rPr lang="nl-NL" dirty="0" err="1">
                <a:latin typeface="Times New Roman" panose="02020603050405020304" pitchFamily="18" charset="0"/>
              </a:rPr>
              <a:t>tích</a:t>
            </a:r>
            <a:r>
              <a:rPr lang="nl-NL" dirty="0">
                <a:latin typeface="Times New Roman" panose="02020603050405020304" pitchFamily="18" charset="0"/>
              </a:rPr>
              <a:t> </a:t>
            </a:r>
            <a:r>
              <a:rPr lang="nl-NL" dirty="0" err="1">
                <a:latin typeface="Times New Roman" panose="02020603050405020304" pitchFamily="18" charset="0"/>
              </a:rPr>
              <a:t>âm</a:t>
            </a:r>
            <a:r>
              <a:rPr lang="nl-NL" dirty="0">
                <a:latin typeface="Times New Roman" panose="02020603050405020304" pitchFamily="18" charset="0"/>
              </a:rPr>
              <a:t> (-). </a:t>
            </a:r>
            <a:endParaRPr lang="en-US" dirty="0">
              <a:latin typeface="Times New Roman" panose="02020603050405020304" pitchFamily="18" charset="0"/>
            </a:endParaRPr>
          </a:p>
          <a:p>
            <a:pPr>
              <a:buNone/>
            </a:pPr>
            <a:r>
              <a:rPr lang="nl-NL" dirty="0">
                <a:latin typeface="Times New Roman" panose="02020603050405020304" pitchFamily="18" charset="0"/>
              </a:rPr>
              <a:t> + </a:t>
            </a:r>
            <a:r>
              <a:rPr lang="nl-NL" dirty="0" err="1">
                <a:latin typeface="Times New Roman" panose="02020603050405020304" pitchFamily="18" charset="0"/>
              </a:rPr>
              <a:t>Các</a:t>
            </a:r>
            <a:r>
              <a:rPr lang="nl-NL" dirty="0">
                <a:latin typeface="Times New Roman" panose="02020603050405020304" pitchFamily="18" charset="0"/>
              </a:rPr>
              <a:t> vật mang điện tích </a:t>
            </a:r>
            <a:r>
              <a:rPr lang="nl-NL" dirty="0" err="1">
                <a:latin typeface="Times New Roman" panose="02020603050405020304" pitchFamily="18" charset="0"/>
              </a:rPr>
              <a:t>cùng</a:t>
            </a:r>
            <a:r>
              <a:rPr lang="nl-NL" dirty="0">
                <a:latin typeface="Times New Roman" panose="02020603050405020304" pitchFamily="18" charset="0"/>
              </a:rPr>
              <a:t> </a:t>
            </a:r>
            <a:r>
              <a:rPr lang="nl-NL" dirty="0" err="1">
                <a:latin typeface="Times New Roman" panose="02020603050405020304" pitchFamily="18" charset="0"/>
              </a:rPr>
              <a:t>dấu</a:t>
            </a:r>
            <a:r>
              <a:rPr lang="nl-NL" dirty="0">
                <a:latin typeface="Times New Roman" panose="02020603050405020304" pitchFamily="18" charset="0"/>
              </a:rPr>
              <a:t> thì </a:t>
            </a:r>
            <a:r>
              <a:rPr lang="nl-NL" dirty="0">
                <a:solidFill>
                  <a:srgbClr val="FF0000"/>
                </a:solidFill>
                <a:latin typeface="Times New Roman" panose="02020603050405020304" pitchFamily="18" charset="0"/>
              </a:rPr>
              <a:t>đẩy</a:t>
            </a:r>
            <a:r>
              <a:rPr lang="nl-NL" dirty="0">
                <a:latin typeface="Times New Roman" panose="02020603050405020304" pitchFamily="18" charset="0"/>
              </a:rPr>
              <a:t> nhau.</a:t>
            </a:r>
            <a:endParaRPr lang="en-US" dirty="0">
              <a:latin typeface="Times New Roman" panose="02020603050405020304" pitchFamily="18" charset="0"/>
            </a:endParaRPr>
          </a:p>
          <a:p>
            <a:pPr>
              <a:buNone/>
            </a:pPr>
            <a:r>
              <a:rPr lang="nl-NL" dirty="0">
                <a:latin typeface="Times New Roman" panose="02020603050405020304" pitchFamily="18" charset="0"/>
              </a:rPr>
              <a:t> + Các vật mang điện tích </a:t>
            </a:r>
            <a:r>
              <a:rPr lang="nl-NL" dirty="0" err="1">
                <a:latin typeface="Times New Roman" panose="02020603050405020304" pitchFamily="18" charset="0"/>
              </a:rPr>
              <a:t>khác</a:t>
            </a:r>
            <a:r>
              <a:rPr lang="nl-NL" dirty="0">
                <a:latin typeface="Times New Roman" panose="02020603050405020304" pitchFamily="18" charset="0"/>
              </a:rPr>
              <a:t> </a:t>
            </a:r>
            <a:r>
              <a:rPr lang="nl-NL" dirty="0" err="1">
                <a:latin typeface="Times New Roman" panose="02020603050405020304" pitchFamily="18" charset="0"/>
              </a:rPr>
              <a:t>dấu</a:t>
            </a:r>
            <a:r>
              <a:rPr lang="nl-NL" dirty="0">
                <a:latin typeface="Times New Roman" panose="02020603050405020304" pitchFamily="18" charset="0"/>
              </a:rPr>
              <a:t> thì </a:t>
            </a:r>
            <a:r>
              <a:rPr lang="nl-NL" dirty="0">
                <a:solidFill>
                  <a:srgbClr val="FF0000"/>
                </a:solidFill>
                <a:latin typeface="Times New Roman" panose="02020603050405020304" pitchFamily="18" charset="0"/>
              </a:rPr>
              <a:t>hút</a:t>
            </a:r>
            <a:r>
              <a:rPr lang="nl-NL" dirty="0">
                <a:latin typeface="Times New Roman" panose="02020603050405020304" pitchFamily="18" charset="0"/>
              </a:rPr>
              <a:t> nhau.</a:t>
            </a:r>
            <a:endParaRPr lang="en-US" altLang="vi-VN" dirty="0">
              <a:latin typeface="Times New Roman" panose="02020603050405020304" pitchFamily="18" charset="0"/>
            </a:endParaRPr>
          </a:p>
        </p:txBody>
      </p:sp>
      <p:sp>
        <p:nvSpPr>
          <p:cNvPr id="4" name="TextBox 3">
            <a:extLst>
              <a:ext uri="{FF2B5EF4-FFF2-40B4-BE49-F238E27FC236}">
                <a16:creationId xmlns:a16="http://schemas.microsoft.com/office/drawing/2014/main" id="{0CA8FE30-3A82-5F85-F8A4-A7249B6CA1A8}"/>
              </a:ext>
            </a:extLst>
          </p:cNvPr>
          <p:cNvSpPr txBox="1">
            <a:spLocks noChangeArrowheads="1"/>
          </p:cNvSpPr>
          <p:nvPr/>
        </p:nvSpPr>
        <p:spPr bwMode="auto">
          <a:xfrm>
            <a:off x="381000" y="990600"/>
            <a:ext cx="5159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vi-VN" sz="2800" b="1" dirty="0">
                <a:solidFill>
                  <a:srgbClr val="0000FF"/>
                </a:solidFill>
                <a:latin typeface="Times New Roman" panose="02020603050405020304" pitchFamily="18" charset="0"/>
              </a:rPr>
              <a:t>I. </a:t>
            </a:r>
            <a:r>
              <a:rPr lang="en-US" sz="2800" b="1" dirty="0">
                <a:solidFill>
                  <a:srgbClr val="0000FF"/>
                </a:solidFill>
                <a:latin typeface="Times New Roman" panose="02020603050405020304" pitchFamily="18" charset="0"/>
              </a:rPr>
              <a:t>VẬT NHIỄM ĐIỆN</a:t>
            </a:r>
            <a:endParaRPr lang="en-US" altLang="vi-VN" sz="2800" b="1" dirty="0">
              <a:solidFill>
                <a:srgbClr val="0000FF"/>
              </a:solidFill>
              <a:latin typeface="Times New Roman" panose="02020603050405020304" pitchFamily="18" charset="0"/>
            </a:endParaRPr>
          </a:p>
        </p:txBody>
      </p:sp>
      <p:sp>
        <p:nvSpPr>
          <p:cNvPr id="5" name="TextBox 4">
            <a:extLst>
              <a:ext uri="{FF2B5EF4-FFF2-40B4-BE49-F238E27FC236}">
                <a16:creationId xmlns:a16="http://schemas.microsoft.com/office/drawing/2014/main" id="{73DD11C6-05AD-C7EE-78F2-1C87B8CE135A}"/>
              </a:ext>
            </a:extLst>
          </p:cNvPr>
          <p:cNvSpPr txBox="1">
            <a:spLocks noChangeArrowheads="1"/>
          </p:cNvSpPr>
          <p:nvPr/>
        </p:nvSpPr>
        <p:spPr bwMode="auto">
          <a:xfrm>
            <a:off x="379445" y="1447800"/>
            <a:ext cx="54594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indent="0" algn="just" eaLnBrk="1" hangingPunct="1">
              <a:spcBef>
                <a:spcPct val="0"/>
              </a:spcBef>
              <a:buNone/>
            </a:pPr>
            <a:r>
              <a:rPr lang="en-US" altLang="vi-VN" b="1" dirty="0" err="1">
                <a:solidFill>
                  <a:srgbClr val="0000FF"/>
                </a:solidFill>
                <a:latin typeface="Times New Roman" panose="02020603050405020304" pitchFamily="18" charset="0"/>
                <a:cs typeface="Tahoma" panose="020B0604030504040204" pitchFamily="34" charset="0"/>
              </a:rPr>
              <a:t>Thí</a:t>
            </a:r>
            <a:r>
              <a:rPr lang="en-US" altLang="vi-VN" b="1" dirty="0">
                <a:solidFill>
                  <a:srgbClr val="0000FF"/>
                </a:solidFill>
                <a:latin typeface="Times New Roman" panose="02020603050405020304" pitchFamily="18" charset="0"/>
                <a:cs typeface="Tahoma" panose="020B0604030504040204" pitchFamily="34" charset="0"/>
              </a:rPr>
              <a:t> </a:t>
            </a:r>
            <a:r>
              <a:rPr lang="en-US" altLang="vi-VN" b="1" dirty="0" err="1">
                <a:solidFill>
                  <a:srgbClr val="0000FF"/>
                </a:solidFill>
                <a:latin typeface="Times New Roman" panose="02020603050405020304" pitchFamily="18" charset="0"/>
                <a:cs typeface="Tahoma" panose="020B0604030504040204" pitchFamily="34" charset="0"/>
              </a:rPr>
              <a:t>nghiệm</a:t>
            </a:r>
            <a:r>
              <a:rPr lang="en-US" altLang="vi-VN" b="1" dirty="0">
                <a:solidFill>
                  <a:srgbClr val="0000FF"/>
                </a:solidFill>
                <a:latin typeface="Times New Roman" panose="02020603050405020304" pitchFamily="18" charset="0"/>
                <a:cs typeface="Tahoma" panose="020B0604030504040204" pitchFamily="34" charset="0"/>
              </a:rPr>
              <a:t> 2 </a:t>
            </a:r>
          </a:p>
          <a:p>
            <a:pPr marL="0" indent="0" algn="just" eaLnBrk="1" hangingPunct="1">
              <a:spcBef>
                <a:spcPct val="0"/>
              </a:spcBef>
              <a:buNone/>
            </a:pPr>
            <a:r>
              <a:rPr lang="en-US" altLang="vi-VN" b="1" dirty="0">
                <a:solidFill>
                  <a:srgbClr val="0000FF"/>
                </a:solidFill>
                <a:latin typeface="Times New Roman" panose="02020603050405020304" pitchFamily="18" charset="0"/>
                <a:cs typeface="Tahoma" panose="020B0604030504040204" pitchFamily="34" charset="0"/>
              </a:rPr>
              <a:t>* </a:t>
            </a:r>
            <a:r>
              <a:rPr lang="en-US" altLang="vi-VN" b="1" dirty="0" err="1">
                <a:solidFill>
                  <a:srgbClr val="0000FF"/>
                </a:solidFill>
                <a:latin typeface="Times New Roman" panose="02020603050405020304" pitchFamily="18" charset="0"/>
                <a:cs typeface="Tahoma" panose="020B0604030504040204" pitchFamily="34" charset="0"/>
              </a:rPr>
              <a:t>Kết</a:t>
            </a:r>
            <a:r>
              <a:rPr lang="en-US" altLang="vi-VN" b="1" dirty="0">
                <a:solidFill>
                  <a:srgbClr val="0000FF"/>
                </a:solidFill>
                <a:latin typeface="Times New Roman" panose="02020603050405020304" pitchFamily="18" charset="0"/>
                <a:cs typeface="Tahoma" panose="020B0604030504040204" pitchFamily="34" charset="0"/>
              </a:rPr>
              <a:t> </a:t>
            </a:r>
            <a:r>
              <a:rPr lang="en-US" altLang="vi-VN" b="1" dirty="0" err="1">
                <a:solidFill>
                  <a:srgbClr val="0000FF"/>
                </a:solidFill>
                <a:latin typeface="Times New Roman" panose="02020603050405020304" pitchFamily="18" charset="0"/>
                <a:cs typeface="Tahoma" panose="020B0604030504040204" pitchFamily="34" charset="0"/>
              </a:rPr>
              <a:t>luận</a:t>
            </a:r>
            <a:endParaRPr lang="en-US" altLang="vi-VN" b="1" dirty="0">
              <a:solidFill>
                <a:srgbClr val="0000FF"/>
              </a:solidFill>
              <a:latin typeface="Times New Roman" panose="02020603050405020304" pitchFamily="18" charset="0"/>
              <a:cs typeface="Tahoma" panose="020B0604030504040204" pitchFamily="34" charset="0"/>
            </a:endParaRPr>
          </a:p>
        </p:txBody>
      </p:sp>
      <p:sp>
        <p:nvSpPr>
          <p:cNvPr id="6" name="AutoShape 5">
            <a:extLst>
              <a:ext uri="{FF2B5EF4-FFF2-40B4-BE49-F238E27FC236}">
                <a16:creationId xmlns:a16="http://schemas.microsoft.com/office/drawing/2014/main" id="{4CA4E541-32F3-0F29-976C-E94F367375DF}"/>
              </a:ext>
            </a:extLst>
          </p:cNvPr>
          <p:cNvSpPr>
            <a:spLocks noChangeArrowheads="1"/>
          </p:cNvSpPr>
          <p:nvPr/>
        </p:nvSpPr>
        <p:spPr bwMode="auto">
          <a:xfrm>
            <a:off x="683613" y="76200"/>
            <a:ext cx="10462667" cy="845687"/>
          </a:xfrm>
          <a:prstGeom prst="flowChartTerminator">
            <a:avLst/>
          </a:prstGeom>
          <a:gradFill rotWithShape="1">
            <a:gsLst>
              <a:gs pos="0">
                <a:srgbClr val="FFEC9D"/>
              </a:gs>
              <a:gs pos="50000">
                <a:srgbClr val="FFFFFF"/>
              </a:gs>
              <a:gs pos="100000">
                <a:srgbClr val="FFEC9D"/>
              </a:gs>
            </a:gsLst>
            <a:lin ang="5400000" scaled="1"/>
          </a:gradFill>
          <a:ln w="9525">
            <a:miter lim="800000"/>
            <a:headEnd/>
            <a:tailEnd/>
          </a:ln>
          <a:scene3d>
            <a:camera prst="legacyPerspectiveBottom"/>
            <a:lightRig rig="legacyFlat3" dir="t"/>
          </a:scene3d>
          <a:sp3d extrusionH="887400" prstMaterial="legacyMatte">
            <a:bevelT w="13500" h="13500" prst="angle"/>
            <a:bevelB w="13500" h="13500" prst="angle"/>
            <a:extrusionClr>
              <a:srgbClr val="FFEC9D"/>
            </a:extrusionClr>
            <a:contourClr>
              <a:srgbClr val="FFEC9D"/>
            </a:contourClr>
          </a:sp3d>
        </p:spPr>
        <p:txBody>
          <a:bodyPr wrap="none" anchor="ct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vi-VN" sz="3600" b="1" dirty="0" err="1">
                <a:latin typeface="Times New Roman" panose="02020603050405020304" pitchFamily="18" charset="0"/>
                <a:cs typeface="Tahoma" panose="020B0604030504040204" pitchFamily="34" charset="0"/>
              </a:rPr>
              <a:t>Bài</a:t>
            </a:r>
            <a:r>
              <a:rPr lang="en-US" altLang="vi-VN" sz="3600" b="1" dirty="0">
                <a:latin typeface="Times New Roman" panose="02020603050405020304" pitchFamily="18" charset="0"/>
                <a:cs typeface="Tahoma" panose="020B0604030504040204" pitchFamily="34" charset="0"/>
              </a:rPr>
              <a:t> 20: </a:t>
            </a:r>
            <a:r>
              <a:rPr lang="en-US" b="1" dirty="0">
                <a:solidFill>
                  <a:srgbClr val="C00000"/>
                </a:solidFill>
                <a:effectLst/>
                <a:latin typeface="Times New Roman" panose="02020603050405020304" pitchFamily="18" charset="0"/>
                <a:ea typeface="Times New Roman" panose="02020603050405020304" pitchFamily="18" charset="0"/>
              </a:rPr>
              <a:t>HIỆN TƯỢNG NHIỄM ĐIỆN DO CỌ XÁT</a:t>
            </a:r>
            <a:endParaRPr lang="en-US" altLang="vi-VN" sz="3600" dirty="0">
              <a:solidFill>
                <a:srgbClr val="C00000"/>
              </a:solidFill>
              <a:latin typeface="Times New Roman" panose="02020603050405020304" pitchFamily="18" charset="0"/>
              <a:cs typeface="Tahoma" panose="020B0604030504040204" pitchFamily="34" charset="0"/>
            </a:endParaRPr>
          </a:p>
        </p:txBody>
      </p:sp>
      <p:sp>
        <p:nvSpPr>
          <p:cNvPr id="2" name="TextBox 1">
            <a:extLst>
              <a:ext uri="{FF2B5EF4-FFF2-40B4-BE49-F238E27FC236}">
                <a16:creationId xmlns:a16="http://schemas.microsoft.com/office/drawing/2014/main" id="{684A7944-553F-E4E9-0F19-94FBF44F347F}"/>
              </a:ext>
            </a:extLst>
          </p:cNvPr>
          <p:cNvSpPr txBox="1">
            <a:spLocks noChangeArrowheads="1"/>
          </p:cNvSpPr>
          <p:nvPr/>
        </p:nvSpPr>
        <p:spPr bwMode="auto">
          <a:xfrm>
            <a:off x="361373" y="2396530"/>
            <a:ext cx="11660155" cy="334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buNone/>
            </a:pPr>
            <a:r>
              <a:rPr lang="nl-NL" dirty="0">
                <a:latin typeface="Times New Roman" panose="02020603050405020304" pitchFamily="18" charset="0"/>
              </a:rPr>
              <a:t>- </a:t>
            </a:r>
            <a:r>
              <a:rPr lang="nl-NL" dirty="0" err="1">
                <a:latin typeface="Times New Roman" panose="02020603050405020304" pitchFamily="18" charset="0"/>
              </a:rPr>
              <a:t>Quy</a:t>
            </a:r>
            <a:r>
              <a:rPr lang="nl-NL" dirty="0">
                <a:latin typeface="Times New Roman" panose="02020603050405020304" pitchFamily="18" charset="0"/>
              </a:rPr>
              <a:t> </a:t>
            </a:r>
            <a:r>
              <a:rPr lang="nl-NL" dirty="0" err="1">
                <a:latin typeface="Times New Roman" panose="02020603050405020304" pitchFamily="18" charset="0"/>
              </a:rPr>
              <a:t>ước</a:t>
            </a:r>
            <a:r>
              <a:rPr lang="nl-NL" dirty="0">
                <a:latin typeface="Times New Roman" panose="02020603050405020304" pitchFamily="18" charset="0"/>
              </a:rPr>
              <a:t>: </a:t>
            </a:r>
            <a:endParaRPr lang="en-US" dirty="0">
              <a:latin typeface="Times New Roman" panose="02020603050405020304" pitchFamily="18" charset="0"/>
            </a:endParaRPr>
          </a:p>
          <a:p>
            <a:pPr algn="just">
              <a:buNone/>
            </a:pPr>
            <a:r>
              <a:rPr lang="nl-NL" dirty="0">
                <a:latin typeface="Times New Roman" panose="02020603050405020304" pitchFamily="18" charset="0"/>
              </a:rPr>
              <a:t>+ </a:t>
            </a:r>
            <a:r>
              <a:rPr lang="vi-VN" dirty="0">
                <a:latin typeface="Times New Roman" panose="02020603050405020304" pitchFamily="18" charset="0"/>
              </a:rPr>
              <a:t>Điện tích xuất hiện trên đũa thủy tinh sau cọ xát vào mảnh lụa là điện tích dương (+).</a:t>
            </a:r>
            <a:endParaRPr lang="en-US" dirty="0">
              <a:latin typeface="Times New Roman" panose="02020603050405020304" pitchFamily="18" charset="0"/>
            </a:endParaRPr>
          </a:p>
          <a:p>
            <a:pPr algn="just">
              <a:buNone/>
            </a:pPr>
            <a:r>
              <a:rPr lang="nl-NL" dirty="0">
                <a:latin typeface="Times New Roman" panose="02020603050405020304" pitchFamily="18" charset="0"/>
              </a:rPr>
              <a:t>+ </a:t>
            </a:r>
            <a:r>
              <a:rPr lang="vi-VN" dirty="0">
                <a:latin typeface="Times New Roman" panose="02020603050405020304" pitchFamily="18" charset="0"/>
              </a:rPr>
              <a:t>Điện tích xuất hiện trên đũa nhựa sau cọ xát vào mảnh len là điện tích âm (-).</a:t>
            </a:r>
            <a:endParaRPr lang="en-US" dirty="0">
              <a:latin typeface="Times New Roman" panose="02020603050405020304" pitchFamily="18" charset="0"/>
            </a:endParaRPr>
          </a:p>
          <a:p>
            <a:pPr algn="just">
              <a:buNone/>
            </a:pPr>
            <a:endParaRPr lang="en-US" altLang="vi-VN" dirty="0">
              <a:latin typeface="Times New Roman" panose="02020603050405020304" pitchFamily="18" charset="0"/>
            </a:endParaRPr>
          </a:p>
        </p:txBody>
      </p:sp>
      <p:pic>
        <p:nvPicPr>
          <p:cNvPr id="9" name="Content Placeholder 7">
            <a:extLst>
              <a:ext uri="{FF2B5EF4-FFF2-40B4-BE49-F238E27FC236}">
                <a16:creationId xmlns:a16="http://schemas.microsoft.com/office/drawing/2014/main" id="{FEAD03E3-27EC-E1E8-1C96-AD88B2C5E5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7427" y="1333756"/>
            <a:ext cx="1578853" cy="91371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xEl>
                                              <p:pRg st="0" end="0"/>
                                            </p:txEl>
                                          </p:spTgt>
                                        </p:tgtEl>
                                        <p:attrNameLst>
                                          <p:attrName>style.visibility</p:attrName>
                                        </p:attrNameLst>
                                      </p:cBhvr>
                                      <p:to>
                                        <p:strVal val="visible"/>
                                      </p:to>
                                    </p:set>
                                    <p:animEffect transition="in" filter="fade">
                                      <p:cBhvr>
                                        <p:cTn id="28" dur="1000"/>
                                        <p:tgtEl>
                                          <p:spTgt spid="24">
                                            <p:txEl>
                                              <p:pRg st="0" end="0"/>
                                            </p:txEl>
                                          </p:spTgt>
                                        </p:tgtEl>
                                      </p:cBhvr>
                                    </p:animEffect>
                                    <p:anim calcmode="lin" valueType="num">
                                      <p:cBhvr>
                                        <p:cTn id="29"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4">
                                            <p:txEl>
                                              <p:pRg st="1" end="1"/>
                                            </p:txEl>
                                          </p:spTgt>
                                        </p:tgtEl>
                                        <p:attrNameLst>
                                          <p:attrName>style.visibility</p:attrName>
                                        </p:attrNameLst>
                                      </p:cBhvr>
                                      <p:to>
                                        <p:strVal val="visible"/>
                                      </p:to>
                                    </p:set>
                                    <p:animEffect transition="in" filter="fade">
                                      <p:cBhvr>
                                        <p:cTn id="35" dur="1000"/>
                                        <p:tgtEl>
                                          <p:spTgt spid="24">
                                            <p:txEl>
                                              <p:pRg st="1" end="1"/>
                                            </p:txEl>
                                          </p:spTgt>
                                        </p:tgtEl>
                                      </p:cBhvr>
                                    </p:animEffect>
                                    <p:anim calcmode="lin" valueType="num">
                                      <p:cBhvr>
                                        <p:cTn id="36" dur="1000" fill="hold"/>
                                        <p:tgtEl>
                                          <p:spTgt spid="24">
                                            <p:txEl>
                                              <p:pRg st="1" end="1"/>
                                            </p:txEl>
                                          </p:spTgt>
                                        </p:tgtEl>
                                        <p:attrNameLst>
                                          <p:attrName>ppt_x</p:attrName>
                                        </p:attrNameLst>
                                      </p:cBhvr>
                                      <p:tavLst>
                                        <p:tav tm="0">
                                          <p:val>
                                            <p:strVal val="#ppt_x"/>
                                          </p:val>
                                        </p:tav>
                                        <p:tav tm="100000">
                                          <p:val>
                                            <p:strVal val="#ppt_x"/>
                                          </p:val>
                                        </p:tav>
                                      </p:tavLst>
                                    </p:anim>
                                    <p:anim calcmode="lin" valueType="num">
                                      <p:cBhvr>
                                        <p:cTn id="37" dur="1000" fill="hold"/>
                                        <p:tgtEl>
                                          <p:spTgt spid="2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4">
                                            <p:txEl>
                                              <p:pRg st="2" end="2"/>
                                            </p:txEl>
                                          </p:spTgt>
                                        </p:tgtEl>
                                        <p:attrNameLst>
                                          <p:attrName>style.visibility</p:attrName>
                                        </p:attrNameLst>
                                      </p:cBhvr>
                                      <p:to>
                                        <p:strVal val="visible"/>
                                      </p:to>
                                    </p:set>
                                    <p:animEffect transition="in" filter="fade">
                                      <p:cBhvr>
                                        <p:cTn id="42" dur="1000"/>
                                        <p:tgtEl>
                                          <p:spTgt spid="24">
                                            <p:txEl>
                                              <p:pRg st="2" end="2"/>
                                            </p:txEl>
                                          </p:spTgt>
                                        </p:tgtEl>
                                      </p:cBhvr>
                                    </p:animEffect>
                                    <p:anim calcmode="lin" valueType="num">
                                      <p:cBhvr>
                                        <p:cTn id="43" dur="1000" fill="hold"/>
                                        <p:tgtEl>
                                          <p:spTgt spid="24">
                                            <p:txEl>
                                              <p:pRg st="2" end="2"/>
                                            </p:txEl>
                                          </p:spTgt>
                                        </p:tgtEl>
                                        <p:attrNameLst>
                                          <p:attrName>ppt_x</p:attrName>
                                        </p:attrNameLst>
                                      </p:cBhvr>
                                      <p:tavLst>
                                        <p:tav tm="0">
                                          <p:val>
                                            <p:strVal val="#ppt_x"/>
                                          </p:val>
                                        </p:tav>
                                        <p:tav tm="100000">
                                          <p:val>
                                            <p:strVal val="#ppt_x"/>
                                          </p:val>
                                        </p:tav>
                                      </p:tavLst>
                                    </p:anim>
                                    <p:anim calcmode="lin" valueType="num">
                                      <p:cBhvr>
                                        <p:cTn id="44" dur="1000" fill="hold"/>
                                        <p:tgtEl>
                                          <p:spTgt spid="2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36">
            <a:extLst>
              <a:ext uri="{FF2B5EF4-FFF2-40B4-BE49-F238E27FC236}">
                <a16:creationId xmlns:a16="http://schemas.microsoft.com/office/drawing/2014/main" id="{DB444D3B-C9DF-4428-ADB1-53D5A6F82359}"/>
              </a:ext>
            </a:extLst>
          </p:cNvPr>
          <p:cNvSpPr>
            <a:spLocks noChangeArrowheads="1"/>
          </p:cNvSpPr>
          <p:nvPr/>
        </p:nvSpPr>
        <p:spPr bwMode="auto">
          <a:xfrm>
            <a:off x="5986664" y="1389868"/>
            <a:ext cx="409575" cy="914400"/>
          </a:xfrm>
          <a:prstGeom prst="rect">
            <a:avLst/>
          </a:prstGeom>
          <a:noFill/>
          <a:ln>
            <a:noFill/>
          </a:ln>
          <a:effectLst/>
        </p:spPr>
        <p:txBody>
          <a:bodyPr wrap="none" anchor="ct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ctr" eaLnBrk="1" hangingPunct="1">
              <a:defRPr/>
            </a:pPr>
            <a:endParaRPr lang="en-US" altLang="en-US" sz="2667">
              <a:solidFill>
                <a:srgbClr val="000000"/>
              </a:solidFill>
            </a:endParaRPr>
          </a:p>
        </p:txBody>
      </p:sp>
      <p:sp>
        <p:nvSpPr>
          <p:cNvPr id="24" name="TextBox 23">
            <a:extLst>
              <a:ext uri="{FF2B5EF4-FFF2-40B4-BE49-F238E27FC236}">
                <a16:creationId xmlns:a16="http://schemas.microsoft.com/office/drawing/2014/main" id="{EB491AC9-4635-4E5D-87D4-CFA11BDC6B79}"/>
              </a:ext>
            </a:extLst>
          </p:cNvPr>
          <p:cNvSpPr txBox="1">
            <a:spLocks noChangeArrowheads="1"/>
          </p:cNvSpPr>
          <p:nvPr/>
        </p:nvSpPr>
        <p:spPr bwMode="auto">
          <a:xfrm>
            <a:off x="381000" y="2068942"/>
            <a:ext cx="11583955" cy="285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buNone/>
            </a:pPr>
            <a:r>
              <a:rPr lang="nl-NL" dirty="0">
                <a:latin typeface="Times New Roman" panose="02020603050405020304" pitchFamily="18" charset="0"/>
              </a:rPr>
              <a:t>- Có </a:t>
            </a:r>
            <a:r>
              <a:rPr lang="nl-NL" dirty="0" err="1">
                <a:latin typeface="Times New Roman" panose="02020603050405020304" pitchFamily="18" charset="0"/>
              </a:rPr>
              <a:t>thể</a:t>
            </a:r>
            <a:r>
              <a:rPr lang="nl-NL" dirty="0">
                <a:latin typeface="Times New Roman" panose="02020603050405020304" pitchFamily="18" charset="0"/>
              </a:rPr>
              <a:t> </a:t>
            </a:r>
            <a:r>
              <a:rPr lang="nl-NL" dirty="0" err="1">
                <a:latin typeface="Times New Roman" panose="02020603050405020304" pitchFamily="18" charset="0"/>
              </a:rPr>
              <a:t>làm</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nhiễm</a:t>
            </a:r>
            <a:r>
              <a:rPr lang="nl-NL" dirty="0">
                <a:latin typeface="Times New Roman" panose="02020603050405020304" pitchFamily="18" charset="0"/>
              </a:rPr>
              <a:t> </a:t>
            </a:r>
            <a:r>
              <a:rPr lang="nl-NL" dirty="0" err="1">
                <a:latin typeface="Times New Roman" panose="02020603050405020304" pitchFamily="18" charset="0"/>
              </a:rPr>
              <a:t>điện</a:t>
            </a:r>
            <a:r>
              <a:rPr lang="nl-NL" dirty="0">
                <a:latin typeface="Times New Roman" panose="02020603050405020304" pitchFamily="18" charset="0"/>
              </a:rPr>
              <a:t> </a:t>
            </a:r>
            <a:r>
              <a:rPr lang="nl-NL" dirty="0" err="1">
                <a:latin typeface="Times New Roman" panose="02020603050405020304" pitchFamily="18" charset="0"/>
              </a:rPr>
              <a:t>bằng</a:t>
            </a:r>
            <a:r>
              <a:rPr lang="nl-NL" dirty="0">
                <a:latin typeface="Times New Roman" panose="02020603050405020304" pitchFamily="18" charset="0"/>
              </a:rPr>
              <a:t> </a:t>
            </a:r>
            <a:r>
              <a:rPr lang="nl-NL" dirty="0" err="1">
                <a:latin typeface="Times New Roman" panose="02020603050405020304" pitchFamily="18" charset="0"/>
              </a:rPr>
              <a:t>cách</a:t>
            </a:r>
            <a:r>
              <a:rPr lang="nl-NL" dirty="0">
                <a:latin typeface="Times New Roman" panose="02020603050405020304" pitchFamily="18" charset="0"/>
              </a:rPr>
              <a:t> </a:t>
            </a:r>
            <a:r>
              <a:rPr lang="nl-NL" dirty="0" err="1">
                <a:latin typeface="Times New Roman" panose="02020603050405020304" pitchFamily="18" charset="0"/>
              </a:rPr>
              <a:t>cọ</a:t>
            </a:r>
            <a:r>
              <a:rPr lang="nl-NL" dirty="0">
                <a:latin typeface="Times New Roman" panose="02020603050405020304" pitchFamily="18" charset="0"/>
              </a:rPr>
              <a:t> </a:t>
            </a:r>
            <a:r>
              <a:rPr lang="nl-NL" dirty="0" err="1">
                <a:latin typeface="Times New Roman" panose="02020603050405020304" pitchFamily="18" charset="0"/>
              </a:rPr>
              <a:t>xát</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nhiễm</a:t>
            </a:r>
            <a:r>
              <a:rPr lang="nl-NL" dirty="0">
                <a:latin typeface="Times New Roman" panose="02020603050405020304" pitchFamily="18" charset="0"/>
              </a:rPr>
              <a:t> </a:t>
            </a:r>
            <a:r>
              <a:rPr lang="nl-NL" dirty="0" err="1">
                <a:latin typeface="Times New Roman" panose="02020603050405020304" pitchFamily="18" charset="0"/>
              </a:rPr>
              <a:t>điện</a:t>
            </a:r>
            <a:r>
              <a:rPr lang="nl-NL" dirty="0">
                <a:latin typeface="Times New Roman" panose="02020603050405020304" pitchFamily="18" charset="0"/>
              </a:rPr>
              <a:t> có </a:t>
            </a:r>
            <a:r>
              <a:rPr lang="nl-NL" dirty="0" err="1">
                <a:latin typeface="Times New Roman" panose="02020603050405020304" pitchFamily="18" charset="0"/>
              </a:rPr>
              <a:t>khả</a:t>
            </a:r>
            <a:r>
              <a:rPr lang="nl-NL" dirty="0">
                <a:latin typeface="Times New Roman" panose="02020603050405020304" pitchFamily="18" charset="0"/>
              </a:rPr>
              <a:t> </a:t>
            </a:r>
            <a:r>
              <a:rPr lang="nl-NL" dirty="0" err="1">
                <a:latin typeface="Times New Roman" panose="02020603050405020304" pitchFamily="18" charset="0"/>
              </a:rPr>
              <a:t>năng</a:t>
            </a:r>
            <a:r>
              <a:rPr lang="nl-NL" dirty="0">
                <a:latin typeface="Times New Roman" panose="02020603050405020304" pitchFamily="18" charset="0"/>
              </a:rPr>
              <a:t> hút </a:t>
            </a:r>
            <a:r>
              <a:rPr lang="nl-NL" dirty="0" err="1">
                <a:latin typeface="Times New Roman" panose="02020603050405020304" pitchFamily="18" charset="0"/>
              </a:rPr>
              <a:t>các</a:t>
            </a:r>
            <a:r>
              <a:rPr lang="nl-NL" dirty="0">
                <a:latin typeface="Times New Roman" panose="02020603050405020304" pitchFamily="18" charset="0"/>
              </a:rPr>
              <a:t> </a:t>
            </a:r>
            <a:r>
              <a:rPr lang="nl-NL" dirty="0" err="1">
                <a:latin typeface="Times New Roman" panose="02020603050405020304" pitchFamily="18" charset="0"/>
              </a:rPr>
              <a:t>vật</a:t>
            </a:r>
            <a:r>
              <a:rPr lang="nl-NL" dirty="0">
                <a:latin typeface="Times New Roman" panose="02020603050405020304" pitchFamily="18" charset="0"/>
              </a:rPr>
              <a:t> </a:t>
            </a:r>
            <a:r>
              <a:rPr lang="nl-NL" dirty="0" err="1">
                <a:latin typeface="Times New Roman" panose="02020603050405020304" pitchFamily="18" charset="0"/>
              </a:rPr>
              <a:t>khác</a:t>
            </a:r>
            <a:r>
              <a:rPr lang="nl-NL" dirty="0">
                <a:latin typeface="Times New Roman" panose="02020603050405020304" pitchFamily="18" charset="0"/>
              </a:rPr>
              <a:t>.</a:t>
            </a:r>
            <a:endParaRPr lang="en-US" dirty="0"/>
          </a:p>
          <a:p>
            <a:pPr algn="just">
              <a:buNone/>
            </a:pPr>
            <a:r>
              <a:rPr lang="nl-NL" dirty="0">
                <a:latin typeface="Times New Roman" panose="02020603050405020304" pitchFamily="18" charset="0"/>
              </a:rPr>
              <a:t>- Có hai loại điện tích là điện </a:t>
            </a:r>
            <a:r>
              <a:rPr lang="nl-NL" dirty="0" err="1">
                <a:latin typeface="Times New Roman" panose="02020603050405020304" pitchFamily="18" charset="0"/>
              </a:rPr>
              <a:t>tích</a:t>
            </a:r>
            <a:r>
              <a:rPr lang="nl-NL" dirty="0">
                <a:latin typeface="Times New Roman" panose="02020603050405020304" pitchFamily="18" charset="0"/>
              </a:rPr>
              <a:t> </a:t>
            </a:r>
            <a:r>
              <a:rPr lang="nl-NL" dirty="0" err="1">
                <a:latin typeface="Times New Roman" panose="02020603050405020304" pitchFamily="18" charset="0"/>
              </a:rPr>
              <a:t>dương</a:t>
            </a:r>
            <a:r>
              <a:rPr lang="nl-NL" dirty="0">
                <a:latin typeface="Times New Roman" panose="02020603050405020304" pitchFamily="18" charset="0"/>
              </a:rPr>
              <a:t> (+) và điện </a:t>
            </a:r>
            <a:r>
              <a:rPr lang="nl-NL" dirty="0" err="1">
                <a:latin typeface="Times New Roman" panose="02020603050405020304" pitchFamily="18" charset="0"/>
              </a:rPr>
              <a:t>tích</a:t>
            </a:r>
            <a:r>
              <a:rPr lang="nl-NL" dirty="0">
                <a:latin typeface="Times New Roman" panose="02020603050405020304" pitchFamily="18" charset="0"/>
              </a:rPr>
              <a:t> </a:t>
            </a:r>
            <a:r>
              <a:rPr lang="nl-NL" dirty="0" err="1">
                <a:latin typeface="Times New Roman" panose="02020603050405020304" pitchFamily="18" charset="0"/>
              </a:rPr>
              <a:t>âm</a:t>
            </a:r>
            <a:r>
              <a:rPr lang="nl-NL" dirty="0">
                <a:latin typeface="Times New Roman" panose="02020603050405020304" pitchFamily="18" charset="0"/>
              </a:rPr>
              <a:t> (-):</a:t>
            </a:r>
            <a:endParaRPr lang="en-US" dirty="0">
              <a:latin typeface="Times New Roman" panose="02020603050405020304" pitchFamily="18" charset="0"/>
            </a:endParaRPr>
          </a:p>
          <a:p>
            <a:pPr>
              <a:buNone/>
            </a:pPr>
            <a:r>
              <a:rPr lang="nl-NL" dirty="0">
                <a:latin typeface="Times New Roman" panose="02020603050405020304" pitchFamily="18" charset="0"/>
              </a:rPr>
              <a:t> + </a:t>
            </a:r>
            <a:r>
              <a:rPr lang="nl-NL" dirty="0" err="1">
                <a:latin typeface="Times New Roman" panose="02020603050405020304" pitchFamily="18" charset="0"/>
              </a:rPr>
              <a:t>Các</a:t>
            </a:r>
            <a:r>
              <a:rPr lang="nl-NL" dirty="0">
                <a:latin typeface="Times New Roman" panose="02020603050405020304" pitchFamily="18" charset="0"/>
              </a:rPr>
              <a:t> vật mang điện tích </a:t>
            </a:r>
            <a:r>
              <a:rPr lang="nl-NL" dirty="0" err="1">
                <a:latin typeface="Times New Roman" panose="02020603050405020304" pitchFamily="18" charset="0"/>
              </a:rPr>
              <a:t>cùng</a:t>
            </a:r>
            <a:r>
              <a:rPr lang="nl-NL" dirty="0">
                <a:latin typeface="Times New Roman" panose="02020603050405020304" pitchFamily="18" charset="0"/>
              </a:rPr>
              <a:t> </a:t>
            </a:r>
            <a:r>
              <a:rPr lang="nl-NL" dirty="0" err="1">
                <a:latin typeface="Times New Roman" panose="02020603050405020304" pitchFamily="18" charset="0"/>
              </a:rPr>
              <a:t>dấu</a:t>
            </a:r>
            <a:r>
              <a:rPr lang="nl-NL" dirty="0">
                <a:latin typeface="Times New Roman" panose="02020603050405020304" pitchFamily="18" charset="0"/>
              </a:rPr>
              <a:t> thì </a:t>
            </a:r>
            <a:r>
              <a:rPr lang="nl-NL" dirty="0">
                <a:solidFill>
                  <a:srgbClr val="FF0000"/>
                </a:solidFill>
                <a:latin typeface="Times New Roman" panose="02020603050405020304" pitchFamily="18" charset="0"/>
              </a:rPr>
              <a:t>đẩy</a:t>
            </a:r>
            <a:r>
              <a:rPr lang="nl-NL" dirty="0">
                <a:latin typeface="Times New Roman" panose="02020603050405020304" pitchFamily="18" charset="0"/>
              </a:rPr>
              <a:t> nhau.</a:t>
            </a:r>
            <a:endParaRPr lang="en-US" dirty="0">
              <a:latin typeface="Times New Roman" panose="02020603050405020304" pitchFamily="18" charset="0"/>
            </a:endParaRPr>
          </a:p>
          <a:p>
            <a:pPr>
              <a:buNone/>
            </a:pPr>
            <a:r>
              <a:rPr lang="nl-NL" dirty="0">
                <a:latin typeface="Times New Roman" panose="02020603050405020304" pitchFamily="18" charset="0"/>
              </a:rPr>
              <a:t> + Các vật mang điện tích </a:t>
            </a:r>
            <a:r>
              <a:rPr lang="nl-NL" dirty="0" err="1">
                <a:latin typeface="Times New Roman" panose="02020603050405020304" pitchFamily="18" charset="0"/>
              </a:rPr>
              <a:t>khác</a:t>
            </a:r>
            <a:r>
              <a:rPr lang="nl-NL" dirty="0">
                <a:latin typeface="Times New Roman" panose="02020603050405020304" pitchFamily="18" charset="0"/>
              </a:rPr>
              <a:t> </a:t>
            </a:r>
            <a:r>
              <a:rPr lang="nl-NL" dirty="0" err="1">
                <a:latin typeface="Times New Roman" panose="02020603050405020304" pitchFamily="18" charset="0"/>
              </a:rPr>
              <a:t>dấu</a:t>
            </a:r>
            <a:r>
              <a:rPr lang="nl-NL" dirty="0">
                <a:latin typeface="Times New Roman" panose="02020603050405020304" pitchFamily="18" charset="0"/>
              </a:rPr>
              <a:t> thì </a:t>
            </a:r>
            <a:r>
              <a:rPr lang="nl-NL" dirty="0">
                <a:solidFill>
                  <a:srgbClr val="FF0000"/>
                </a:solidFill>
                <a:latin typeface="Times New Roman" panose="02020603050405020304" pitchFamily="18" charset="0"/>
              </a:rPr>
              <a:t>hút</a:t>
            </a:r>
            <a:r>
              <a:rPr lang="nl-NL" dirty="0">
                <a:latin typeface="Times New Roman" panose="02020603050405020304" pitchFamily="18" charset="0"/>
              </a:rPr>
              <a:t> nhau.</a:t>
            </a:r>
            <a:endParaRPr lang="en-US" altLang="vi-VN" dirty="0">
              <a:latin typeface="Times New Roman" panose="02020603050405020304" pitchFamily="18" charset="0"/>
            </a:endParaRPr>
          </a:p>
        </p:txBody>
      </p:sp>
      <p:sp>
        <p:nvSpPr>
          <p:cNvPr id="4" name="TextBox 3">
            <a:extLst>
              <a:ext uri="{FF2B5EF4-FFF2-40B4-BE49-F238E27FC236}">
                <a16:creationId xmlns:a16="http://schemas.microsoft.com/office/drawing/2014/main" id="{0CA8FE30-3A82-5F85-F8A4-A7249B6CA1A8}"/>
              </a:ext>
            </a:extLst>
          </p:cNvPr>
          <p:cNvSpPr txBox="1">
            <a:spLocks noChangeArrowheads="1"/>
          </p:cNvSpPr>
          <p:nvPr/>
        </p:nvSpPr>
        <p:spPr bwMode="auto">
          <a:xfrm>
            <a:off x="419197" y="1370958"/>
            <a:ext cx="5159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vi-VN" sz="2800" b="1" dirty="0">
                <a:solidFill>
                  <a:srgbClr val="0000FF"/>
                </a:solidFill>
                <a:latin typeface="Times New Roman" panose="02020603050405020304" pitchFamily="18" charset="0"/>
              </a:rPr>
              <a:t>I. </a:t>
            </a:r>
            <a:r>
              <a:rPr lang="en-US" sz="2800" b="1" dirty="0">
                <a:solidFill>
                  <a:srgbClr val="0000FF"/>
                </a:solidFill>
                <a:latin typeface="Times New Roman" panose="02020603050405020304" pitchFamily="18" charset="0"/>
              </a:rPr>
              <a:t>VẬT NHIỄM ĐIỆN</a:t>
            </a:r>
            <a:endParaRPr lang="en-US" altLang="vi-VN" sz="2800" b="1" dirty="0">
              <a:solidFill>
                <a:srgbClr val="0000FF"/>
              </a:solidFill>
              <a:latin typeface="Times New Roman" panose="02020603050405020304" pitchFamily="18" charset="0"/>
            </a:endParaRPr>
          </a:p>
        </p:txBody>
      </p:sp>
      <p:sp>
        <p:nvSpPr>
          <p:cNvPr id="6" name="AutoShape 5">
            <a:extLst>
              <a:ext uri="{FF2B5EF4-FFF2-40B4-BE49-F238E27FC236}">
                <a16:creationId xmlns:a16="http://schemas.microsoft.com/office/drawing/2014/main" id="{4CA4E541-32F3-0F29-976C-E94F367375DF}"/>
              </a:ext>
            </a:extLst>
          </p:cNvPr>
          <p:cNvSpPr>
            <a:spLocks noChangeArrowheads="1"/>
          </p:cNvSpPr>
          <p:nvPr/>
        </p:nvSpPr>
        <p:spPr bwMode="auto">
          <a:xfrm>
            <a:off x="683613" y="76200"/>
            <a:ext cx="10462667" cy="845687"/>
          </a:xfrm>
          <a:prstGeom prst="flowChartTerminator">
            <a:avLst/>
          </a:prstGeom>
          <a:gradFill rotWithShape="1">
            <a:gsLst>
              <a:gs pos="0">
                <a:srgbClr val="FFEC9D"/>
              </a:gs>
              <a:gs pos="50000">
                <a:srgbClr val="FFFFFF"/>
              </a:gs>
              <a:gs pos="100000">
                <a:srgbClr val="FFEC9D"/>
              </a:gs>
            </a:gsLst>
            <a:lin ang="5400000" scaled="1"/>
          </a:gradFill>
          <a:ln w="9525">
            <a:miter lim="800000"/>
            <a:headEnd/>
            <a:tailEnd/>
          </a:ln>
          <a:scene3d>
            <a:camera prst="legacyPerspectiveBottom"/>
            <a:lightRig rig="legacyFlat3" dir="t"/>
          </a:scene3d>
          <a:sp3d extrusionH="887400" prstMaterial="legacyMatte">
            <a:bevelT w="13500" h="13500" prst="angle"/>
            <a:bevelB w="13500" h="13500" prst="angle"/>
            <a:extrusionClr>
              <a:srgbClr val="FFEC9D"/>
            </a:extrusionClr>
            <a:contourClr>
              <a:srgbClr val="FFEC9D"/>
            </a:contourClr>
          </a:sp3d>
        </p:spPr>
        <p:txBody>
          <a:bodyPr wrap="none" anchor="ctr">
            <a:flatTx/>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vi-VN" sz="3600" b="1" dirty="0" err="1">
                <a:latin typeface="Times New Roman" panose="02020603050405020304" pitchFamily="18" charset="0"/>
                <a:cs typeface="Tahoma" panose="020B0604030504040204" pitchFamily="34" charset="0"/>
              </a:rPr>
              <a:t>Bài</a:t>
            </a:r>
            <a:r>
              <a:rPr lang="en-US" altLang="vi-VN" sz="3600" b="1" dirty="0">
                <a:latin typeface="Times New Roman" panose="02020603050405020304" pitchFamily="18" charset="0"/>
                <a:cs typeface="Tahoma" panose="020B0604030504040204" pitchFamily="34" charset="0"/>
              </a:rPr>
              <a:t> 20: </a:t>
            </a:r>
            <a:r>
              <a:rPr lang="en-US" b="1" dirty="0">
                <a:solidFill>
                  <a:srgbClr val="C00000"/>
                </a:solidFill>
                <a:effectLst/>
                <a:latin typeface="Times New Roman" panose="02020603050405020304" pitchFamily="18" charset="0"/>
                <a:ea typeface="Times New Roman" panose="02020603050405020304" pitchFamily="18" charset="0"/>
              </a:rPr>
              <a:t>HIỆN TƯỢNG NHIỄM ĐIỆN DO CỌ XÁT</a:t>
            </a:r>
            <a:endParaRPr lang="en-US" altLang="vi-VN" sz="3600" dirty="0">
              <a:solidFill>
                <a:srgbClr val="C00000"/>
              </a:solidFill>
              <a:latin typeface="Times New Roman" panose="02020603050405020304" pitchFamily="18" charset="0"/>
              <a:cs typeface="Tahoma" panose="020B0604030504040204" pitchFamily="34" charset="0"/>
            </a:endParaRPr>
          </a:p>
        </p:txBody>
      </p:sp>
    </p:spTree>
    <p:extLst>
      <p:ext uri="{BB962C8B-B14F-4D97-AF65-F5344CB8AC3E}">
        <p14:creationId xmlns:p14="http://schemas.microsoft.com/office/powerpoint/2010/main" val="3577234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1000"/>
                                        <p:tgtEl>
                                          <p:spTgt spid="24">
                                            <p:txEl>
                                              <p:pRg st="0" end="0"/>
                                            </p:txEl>
                                          </p:spTgt>
                                        </p:tgtEl>
                                      </p:cBhvr>
                                    </p:animEffect>
                                    <p:anim calcmode="lin" valueType="num">
                                      <p:cBhvr>
                                        <p:cTn id="8" dur="10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xEl>
                                              <p:pRg st="1" end="1"/>
                                            </p:txEl>
                                          </p:spTgt>
                                        </p:tgtEl>
                                        <p:attrNameLst>
                                          <p:attrName>style.visibility</p:attrName>
                                        </p:attrNameLst>
                                      </p:cBhvr>
                                      <p:to>
                                        <p:strVal val="visible"/>
                                      </p:to>
                                    </p:set>
                                    <p:animEffect transition="in" filter="fade">
                                      <p:cBhvr>
                                        <p:cTn id="14" dur="1000"/>
                                        <p:tgtEl>
                                          <p:spTgt spid="24">
                                            <p:txEl>
                                              <p:pRg st="1" end="1"/>
                                            </p:txEl>
                                          </p:spTgt>
                                        </p:tgtEl>
                                      </p:cBhvr>
                                    </p:animEffect>
                                    <p:anim calcmode="lin" valueType="num">
                                      <p:cBhvr>
                                        <p:cTn id="15" dur="1000" fill="hold"/>
                                        <p:tgtEl>
                                          <p:spTgt spid="2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4">
                                            <p:txEl>
                                              <p:pRg st="2" end="2"/>
                                            </p:txEl>
                                          </p:spTgt>
                                        </p:tgtEl>
                                        <p:attrNameLst>
                                          <p:attrName>style.visibility</p:attrName>
                                        </p:attrNameLst>
                                      </p:cBhvr>
                                      <p:to>
                                        <p:strVal val="visible"/>
                                      </p:to>
                                    </p:set>
                                    <p:animEffect transition="in" filter="fade">
                                      <p:cBhvr>
                                        <p:cTn id="21" dur="1000"/>
                                        <p:tgtEl>
                                          <p:spTgt spid="24">
                                            <p:txEl>
                                              <p:pRg st="2" end="2"/>
                                            </p:txEl>
                                          </p:spTgt>
                                        </p:tgtEl>
                                      </p:cBhvr>
                                    </p:animEffect>
                                    <p:anim calcmode="lin" valueType="num">
                                      <p:cBhvr>
                                        <p:cTn id="22" dur="1000" fill="hold"/>
                                        <p:tgtEl>
                                          <p:spTgt spid="2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xEl>
                                              <p:pRg st="3" end="3"/>
                                            </p:txEl>
                                          </p:spTgt>
                                        </p:tgtEl>
                                        <p:attrNameLst>
                                          <p:attrName>style.visibility</p:attrName>
                                        </p:attrNameLst>
                                      </p:cBhvr>
                                      <p:to>
                                        <p:strVal val="visible"/>
                                      </p:to>
                                    </p:set>
                                    <p:animEffect transition="in" filter="fade">
                                      <p:cBhvr>
                                        <p:cTn id="28" dur="1000"/>
                                        <p:tgtEl>
                                          <p:spTgt spid="24">
                                            <p:txEl>
                                              <p:pRg st="3" end="3"/>
                                            </p:txEl>
                                          </p:spTgt>
                                        </p:tgtEl>
                                      </p:cBhvr>
                                    </p:animEffect>
                                    <p:anim calcmode="lin" valueType="num">
                                      <p:cBhvr>
                                        <p:cTn id="29" dur="1000" fill="hold"/>
                                        <p:tgtEl>
                                          <p:spTgt spid="2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6511" y="3137488"/>
            <a:ext cx="2375500" cy="1083600"/>
          </a:xfrm>
          <a:prstGeom prst="rect">
            <a:avLst/>
          </a:prstGeom>
        </p:spPr>
      </p:pic>
      <p:sp>
        <p:nvSpPr>
          <p:cNvPr id="4" name="Rounded Rectangle 3">
            <a:hlinkClick r:id="rId5" action="ppaction://hlinksldjump"/>
          </p:cNvPr>
          <p:cNvSpPr/>
          <p:nvPr/>
        </p:nvSpPr>
        <p:spPr>
          <a:xfrm>
            <a:off x="3695734" y="1902977"/>
            <a:ext cx="2496277" cy="122413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8000" dirty="0">
                <a:solidFill>
                  <a:srgbClr val="C00000"/>
                </a:solidFill>
              </a:rPr>
              <a:t>1</a:t>
            </a:r>
          </a:p>
        </p:txBody>
      </p:sp>
      <p:sp>
        <p:nvSpPr>
          <p:cNvPr id="5" name="Rounded Rectangle 4"/>
          <p:cNvSpPr/>
          <p:nvPr/>
        </p:nvSpPr>
        <p:spPr>
          <a:xfrm>
            <a:off x="3695734" y="3137488"/>
            <a:ext cx="2496277" cy="1224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8000" dirty="0">
                <a:solidFill>
                  <a:srgbClr val="C00000"/>
                </a:solidFill>
              </a:rPr>
              <a:t>3</a:t>
            </a:r>
          </a:p>
        </p:txBody>
      </p:sp>
      <p:sp>
        <p:nvSpPr>
          <p:cNvPr id="6" name="Rounded Rectangle 5">
            <a:hlinkClick r:id="rId6" action="ppaction://hlinksldjump"/>
          </p:cNvPr>
          <p:cNvSpPr/>
          <p:nvPr/>
        </p:nvSpPr>
        <p:spPr>
          <a:xfrm>
            <a:off x="6192011" y="1913352"/>
            <a:ext cx="2496277" cy="122413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8000" dirty="0">
                <a:solidFill>
                  <a:srgbClr val="C00000"/>
                </a:solidFill>
              </a:rPr>
              <a:t>2</a:t>
            </a:r>
          </a:p>
        </p:txBody>
      </p:sp>
      <p:sp>
        <p:nvSpPr>
          <p:cNvPr id="7" name="Rounded Rectangle 6">
            <a:hlinkClick r:id="rId7" action="ppaction://hlinksldjump"/>
          </p:cNvPr>
          <p:cNvSpPr/>
          <p:nvPr/>
        </p:nvSpPr>
        <p:spPr>
          <a:xfrm>
            <a:off x="6192011" y="3127113"/>
            <a:ext cx="2496277" cy="122413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8000" dirty="0">
                <a:solidFill>
                  <a:srgbClr val="C00000"/>
                </a:solidFill>
              </a:rPr>
              <a:t>4</a:t>
            </a:r>
          </a:p>
        </p:txBody>
      </p:sp>
      <p:sp>
        <p:nvSpPr>
          <p:cNvPr id="2" name="Rounded Rectangle 1"/>
          <p:cNvSpPr/>
          <p:nvPr/>
        </p:nvSpPr>
        <p:spPr>
          <a:xfrm>
            <a:off x="911424" y="1432992"/>
            <a:ext cx="864096" cy="864096"/>
          </a:xfrm>
          <a:prstGeom prst="round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800" dirty="0">
                <a:solidFill>
                  <a:srgbClr val="FF0000"/>
                </a:solidFill>
              </a:rPr>
              <a:t>L</a:t>
            </a:r>
          </a:p>
        </p:txBody>
      </p:sp>
      <p:sp>
        <p:nvSpPr>
          <p:cNvPr id="22" name="Rounded Rectangle 21"/>
          <p:cNvSpPr/>
          <p:nvPr/>
        </p:nvSpPr>
        <p:spPr>
          <a:xfrm>
            <a:off x="906387" y="2369096"/>
            <a:ext cx="864096" cy="864096"/>
          </a:xfrm>
          <a:prstGeom prst="round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800">
                <a:solidFill>
                  <a:srgbClr val="FF0000"/>
                </a:solidFill>
              </a:rPr>
              <a:t>U</a:t>
            </a:r>
            <a:endParaRPr lang="en-US" sz="4800" dirty="0">
              <a:solidFill>
                <a:srgbClr val="FF0000"/>
              </a:solidFill>
            </a:endParaRPr>
          </a:p>
        </p:txBody>
      </p:sp>
      <p:sp>
        <p:nvSpPr>
          <p:cNvPr id="23" name="Rounded Rectangle 22"/>
          <p:cNvSpPr/>
          <p:nvPr/>
        </p:nvSpPr>
        <p:spPr>
          <a:xfrm>
            <a:off x="906387" y="3305200"/>
            <a:ext cx="864096" cy="864096"/>
          </a:xfrm>
          <a:prstGeom prst="round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800" dirty="0">
                <a:solidFill>
                  <a:srgbClr val="FF0000"/>
                </a:solidFill>
              </a:rPr>
              <a:t>Y</a:t>
            </a:r>
          </a:p>
        </p:txBody>
      </p:sp>
      <p:sp>
        <p:nvSpPr>
          <p:cNvPr id="28" name="Rounded Rectangle 27"/>
          <p:cNvSpPr/>
          <p:nvPr/>
        </p:nvSpPr>
        <p:spPr>
          <a:xfrm>
            <a:off x="906387" y="4241304"/>
            <a:ext cx="864096" cy="864096"/>
          </a:xfrm>
          <a:prstGeom prst="round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800" dirty="0">
                <a:solidFill>
                  <a:srgbClr val="FF0000"/>
                </a:solidFill>
                <a:latin typeface="Arial" panose="020B0604020202020204" pitchFamily="34" charset="0"/>
                <a:cs typeface="Arial" panose="020B0604020202020204" pitchFamily="34" charset="0"/>
              </a:rPr>
              <a:t>Ệ</a:t>
            </a:r>
          </a:p>
        </p:txBody>
      </p:sp>
      <p:sp>
        <p:nvSpPr>
          <p:cNvPr id="29" name="Rounded Rectangle 28"/>
          <p:cNvSpPr/>
          <p:nvPr/>
        </p:nvSpPr>
        <p:spPr>
          <a:xfrm>
            <a:off x="914400" y="5257800"/>
            <a:ext cx="864096" cy="860304"/>
          </a:xfrm>
          <a:prstGeom prst="round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800" dirty="0">
                <a:solidFill>
                  <a:srgbClr val="FF0000"/>
                </a:solidFill>
              </a:rPr>
              <a:t>N</a:t>
            </a:r>
          </a:p>
        </p:txBody>
      </p:sp>
      <p:sp>
        <p:nvSpPr>
          <p:cNvPr id="30" name="Rounded Rectangle 29"/>
          <p:cNvSpPr/>
          <p:nvPr/>
        </p:nvSpPr>
        <p:spPr>
          <a:xfrm>
            <a:off x="10608501" y="2319473"/>
            <a:ext cx="864096" cy="864096"/>
          </a:xfrm>
          <a:prstGeom prst="round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800" dirty="0">
                <a:solidFill>
                  <a:srgbClr val="FF0000"/>
                </a:solidFill>
              </a:rPr>
              <a:t>T</a:t>
            </a:r>
          </a:p>
        </p:txBody>
      </p:sp>
      <p:sp>
        <p:nvSpPr>
          <p:cNvPr id="31" name="Rounded Rectangle 30"/>
          <p:cNvSpPr/>
          <p:nvPr/>
        </p:nvSpPr>
        <p:spPr>
          <a:xfrm>
            <a:off x="10608501" y="3225133"/>
            <a:ext cx="864096" cy="864096"/>
          </a:xfrm>
          <a:prstGeom prst="round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800" dirty="0">
                <a:solidFill>
                  <a:srgbClr val="FF0000"/>
                </a:solidFill>
              </a:rPr>
              <a:t>Ậ</a:t>
            </a:r>
          </a:p>
        </p:txBody>
      </p:sp>
      <p:sp>
        <p:nvSpPr>
          <p:cNvPr id="32" name="Rounded Rectangle 31"/>
          <p:cNvSpPr/>
          <p:nvPr/>
        </p:nvSpPr>
        <p:spPr>
          <a:xfrm>
            <a:off x="10608501" y="4169296"/>
            <a:ext cx="864096" cy="864096"/>
          </a:xfrm>
          <a:prstGeom prst="roundRect">
            <a:avLst/>
          </a:prstGeom>
          <a:solidFill>
            <a:srgbClr val="92D050"/>
          </a:solidFill>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4800" dirty="0">
                <a:solidFill>
                  <a:srgbClr val="FF0000"/>
                </a:solidFill>
              </a:rPr>
              <a:t>P</a:t>
            </a:r>
          </a:p>
        </p:txBody>
      </p:sp>
      <p:sp>
        <p:nvSpPr>
          <p:cNvPr id="8" name="TextBox 7"/>
          <p:cNvSpPr txBox="1"/>
          <p:nvPr/>
        </p:nvSpPr>
        <p:spPr>
          <a:xfrm>
            <a:off x="2447595" y="312004"/>
            <a:ext cx="7584843" cy="830997"/>
          </a:xfrm>
          <a:prstGeom prst="rect">
            <a:avLst/>
          </a:prstGeom>
          <a:solidFill>
            <a:srgbClr val="0070C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4800" dirty="0"/>
              <a:t>Ô CHỮ MAY MẮN</a:t>
            </a:r>
          </a:p>
        </p:txBody>
      </p:sp>
      <p:sp>
        <p:nvSpPr>
          <p:cNvPr id="34" name="Right Arrow 33">
            <a:hlinkClick r:id="rId8" action="ppaction://hlinksldjump"/>
          </p:cNvPr>
          <p:cNvSpPr/>
          <p:nvPr/>
        </p:nvSpPr>
        <p:spPr>
          <a:xfrm>
            <a:off x="11040550" y="6187734"/>
            <a:ext cx="783861" cy="594067"/>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9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6" dur="500" accel="50000" decel="50000" autoRev="1" fill="hold">
                                          <p:stCondLst>
                                            <p:cond delay="0"/>
                                          </p:stCondLst>
                                        </p:cTn>
                                        <p:tgtEl>
                                          <p:spTgt spid="2"/>
                                        </p:tgtEl>
                                        <p:attrNameLst>
                                          <p:attrName>ppt_x</p:attrName>
                                          <p:attrName>ppt_y</p:attrName>
                                        </p:attrNameLst>
                                      </p:cBhvr>
                                    </p:animMotion>
                                    <p:animRot by="1500000">
                                      <p:cBhvr>
                                        <p:cTn id="7" dur="250" fill="hold">
                                          <p:stCondLst>
                                            <p:cond delay="0"/>
                                          </p:stCondLst>
                                        </p:cTn>
                                        <p:tgtEl>
                                          <p:spTgt spid="2"/>
                                        </p:tgtEl>
                                        <p:attrNameLst>
                                          <p:attrName>r</p:attrName>
                                        </p:attrNameLst>
                                      </p:cBhvr>
                                    </p:animRot>
                                    <p:animRot by="-1500000">
                                      <p:cBhvr>
                                        <p:cTn id="8" dur="250" fill="hold">
                                          <p:stCondLst>
                                            <p:cond delay="250"/>
                                          </p:stCondLst>
                                        </p:cTn>
                                        <p:tgtEl>
                                          <p:spTgt spid="2"/>
                                        </p:tgtEl>
                                        <p:attrNameLst>
                                          <p:attrName>r</p:attrName>
                                        </p:attrNameLst>
                                      </p:cBhvr>
                                    </p:animRot>
                                    <p:animRot by="-1500000">
                                      <p:cBhvr>
                                        <p:cTn id="9" dur="250" fill="hold">
                                          <p:stCondLst>
                                            <p:cond delay="500"/>
                                          </p:stCondLst>
                                        </p:cTn>
                                        <p:tgtEl>
                                          <p:spTgt spid="2"/>
                                        </p:tgtEl>
                                        <p:attrNameLst>
                                          <p:attrName>r</p:attrName>
                                        </p:attrNameLst>
                                      </p:cBhvr>
                                    </p:animRot>
                                    <p:animRot by="1500000">
                                      <p:cBhvr>
                                        <p:cTn id="10" dur="250" fill="hold">
                                          <p:stCondLst>
                                            <p:cond delay="750"/>
                                          </p:stCondLst>
                                        </p:cTn>
                                        <p:tgtEl>
                                          <p:spTgt spid="2"/>
                                        </p:tgtEl>
                                        <p:attrNameLst>
                                          <p:attrName>r</p:attrName>
                                        </p:attrNameLst>
                                      </p:cBhvr>
                                    </p:animRot>
                                  </p:childTnLst>
                                </p:cTn>
                              </p:par>
                              <p:par>
                                <p:cTn id="11"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12" dur="500" accel="50000" decel="50000" autoRev="1" fill="hold">
                                          <p:stCondLst>
                                            <p:cond delay="0"/>
                                          </p:stCondLst>
                                        </p:cTn>
                                        <p:tgtEl>
                                          <p:spTgt spid="22"/>
                                        </p:tgtEl>
                                        <p:attrNameLst>
                                          <p:attrName>ppt_x</p:attrName>
                                          <p:attrName>ppt_y</p:attrName>
                                        </p:attrNameLst>
                                      </p:cBhvr>
                                    </p:animMotion>
                                    <p:animRot by="1500000">
                                      <p:cBhvr>
                                        <p:cTn id="13" dur="250" fill="hold">
                                          <p:stCondLst>
                                            <p:cond delay="0"/>
                                          </p:stCondLst>
                                        </p:cTn>
                                        <p:tgtEl>
                                          <p:spTgt spid="22"/>
                                        </p:tgtEl>
                                        <p:attrNameLst>
                                          <p:attrName>r</p:attrName>
                                        </p:attrNameLst>
                                      </p:cBhvr>
                                    </p:animRot>
                                    <p:animRot by="-1500000">
                                      <p:cBhvr>
                                        <p:cTn id="14" dur="250" fill="hold">
                                          <p:stCondLst>
                                            <p:cond delay="250"/>
                                          </p:stCondLst>
                                        </p:cTn>
                                        <p:tgtEl>
                                          <p:spTgt spid="22"/>
                                        </p:tgtEl>
                                        <p:attrNameLst>
                                          <p:attrName>r</p:attrName>
                                        </p:attrNameLst>
                                      </p:cBhvr>
                                    </p:animRot>
                                    <p:animRot by="-1500000">
                                      <p:cBhvr>
                                        <p:cTn id="15" dur="250" fill="hold">
                                          <p:stCondLst>
                                            <p:cond delay="500"/>
                                          </p:stCondLst>
                                        </p:cTn>
                                        <p:tgtEl>
                                          <p:spTgt spid="22"/>
                                        </p:tgtEl>
                                        <p:attrNameLst>
                                          <p:attrName>r</p:attrName>
                                        </p:attrNameLst>
                                      </p:cBhvr>
                                    </p:animRot>
                                    <p:animRot by="1500000">
                                      <p:cBhvr>
                                        <p:cTn id="16" dur="250" fill="hold">
                                          <p:stCondLst>
                                            <p:cond delay="750"/>
                                          </p:stCondLst>
                                        </p:cTn>
                                        <p:tgtEl>
                                          <p:spTgt spid="22"/>
                                        </p:tgtEl>
                                        <p:attrNameLst>
                                          <p:attrName>r</p:attrName>
                                        </p:attrNameLst>
                                      </p:cBhvr>
                                    </p:animRot>
                                  </p:childTnLst>
                                </p:cTn>
                              </p:par>
                              <p:par>
                                <p:cTn id="17"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18" dur="500" accel="50000" decel="50000" autoRev="1" fill="hold">
                                          <p:stCondLst>
                                            <p:cond delay="0"/>
                                          </p:stCondLst>
                                        </p:cTn>
                                        <p:tgtEl>
                                          <p:spTgt spid="23"/>
                                        </p:tgtEl>
                                        <p:attrNameLst>
                                          <p:attrName>ppt_x</p:attrName>
                                          <p:attrName>ppt_y</p:attrName>
                                        </p:attrNameLst>
                                      </p:cBhvr>
                                    </p:animMotion>
                                    <p:animRot by="1500000">
                                      <p:cBhvr>
                                        <p:cTn id="19" dur="250" fill="hold">
                                          <p:stCondLst>
                                            <p:cond delay="0"/>
                                          </p:stCondLst>
                                        </p:cTn>
                                        <p:tgtEl>
                                          <p:spTgt spid="23"/>
                                        </p:tgtEl>
                                        <p:attrNameLst>
                                          <p:attrName>r</p:attrName>
                                        </p:attrNameLst>
                                      </p:cBhvr>
                                    </p:animRot>
                                    <p:animRot by="-1500000">
                                      <p:cBhvr>
                                        <p:cTn id="20" dur="250" fill="hold">
                                          <p:stCondLst>
                                            <p:cond delay="250"/>
                                          </p:stCondLst>
                                        </p:cTn>
                                        <p:tgtEl>
                                          <p:spTgt spid="23"/>
                                        </p:tgtEl>
                                        <p:attrNameLst>
                                          <p:attrName>r</p:attrName>
                                        </p:attrNameLst>
                                      </p:cBhvr>
                                    </p:animRot>
                                    <p:animRot by="-1500000">
                                      <p:cBhvr>
                                        <p:cTn id="21" dur="250" fill="hold">
                                          <p:stCondLst>
                                            <p:cond delay="500"/>
                                          </p:stCondLst>
                                        </p:cTn>
                                        <p:tgtEl>
                                          <p:spTgt spid="23"/>
                                        </p:tgtEl>
                                        <p:attrNameLst>
                                          <p:attrName>r</p:attrName>
                                        </p:attrNameLst>
                                      </p:cBhvr>
                                    </p:animRot>
                                    <p:animRot by="1500000">
                                      <p:cBhvr>
                                        <p:cTn id="22" dur="250" fill="hold">
                                          <p:stCondLst>
                                            <p:cond delay="750"/>
                                          </p:stCondLst>
                                        </p:cTn>
                                        <p:tgtEl>
                                          <p:spTgt spid="23"/>
                                        </p:tgtEl>
                                        <p:attrNameLst>
                                          <p:attrName>r</p:attrName>
                                        </p:attrNameLst>
                                      </p:cBhvr>
                                    </p:animRot>
                                  </p:childTnLst>
                                </p:cTn>
                              </p:par>
                              <p:par>
                                <p:cTn id="23"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24" dur="500" accel="50000" decel="50000" autoRev="1" fill="hold">
                                          <p:stCondLst>
                                            <p:cond delay="0"/>
                                          </p:stCondLst>
                                        </p:cTn>
                                        <p:tgtEl>
                                          <p:spTgt spid="28"/>
                                        </p:tgtEl>
                                        <p:attrNameLst>
                                          <p:attrName>ppt_x</p:attrName>
                                          <p:attrName>ppt_y</p:attrName>
                                        </p:attrNameLst>
                                      </p:cBhvr>
                                    </p:animMotion>
                                    <p:animRot by="1500000">
                                      <p:cBhvr>
                                        <p:cTn id="25" dur="250" fill="hold">
                                          <p:stCondLst>
                                            <p:cond delay="0"/>
                                          </p:stCondLst>
                                        </p:cTn>
                                        <p:tgtEl>
                                          <p:spTgt spid="28"/>
                                        </p:tgtEl>
                                        <p:attrNameLst>
                                          <p:attrName>r</p:attrName>
                                        </p:attrNameLst>
                                      </p:cBhvr>
                                    </p:animRot>
                                    <p:animRot by="-1500000">
                                      <p:cBhvr>
                                        <p:cTn id="26" dur="250" fill="hold">
                                          <p:stCondLst>
                                            <p:cond delay="250"/>
                                          </p:stCondLst>
                                        </p:cTn>
                                        <p:tgtEl>
                                          <p:spTgt spid="28"/>
                                        </p:tgtEl>
                                        <p:attrNameLst>
                                          <p:attrName>r</p:attrName>
                                        </p:attrNameLst>
                                      </p:cBhvr>
                                    </p:animRot>
                                    <p:animRot by="-1500000">
                                      <p:cBhvr>
                                        <p:cTn id="27" dur="250" fill="hold">
                                          <p:stCondLst>
                                            <p:cond delay="500"/>
                                          </p:stCondLst>
                                        </p:cTn>
                                        <p:tgtEl>
                                          <p:spTgt spid="28"/>
                                        </p:tgtEl>
                                        <p:attrNameLst>
                                          <p:attrName>r</p:attrName>
                                        </p:attrNameLst>
                                      </p:cBhvr>
                                    </p:animRot>
                                    <p:animRot by="1500000">
                                      <p:cBhvr>
                                        <p:cTn id="28" dur="250" fill="hold">
                                          <p:stCondLst>
                                            <p:cond delay="750"/>
                                          </p:stCondLst>
                                        </p:cTn>
                                        <p:tgtEl>
                                          <p:spTgt spid="28"/>
                                        </p:tgtEl>
                                        <p:attrNameLst>
                                          <p:attrName>r</p:attrName>
                                        </p:attrNameLst>
                                      </p:cBhvr>
                                    </p:animRot>
                                  </p:childTnLst>
                                </p:cTn>
                              </p:par>
                              <p:par>
                                <p:cTn id="29"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30" dur="500" accel="50000" decel="50000" autoRev="1" fill="hold">
                                          <p:stCondLst>
                                            <p:cond delay="0"/>
                                          </p:stCondLst>
                                        </p:cTn>
                                        <p:tgtEl>
                                          <p:spTgt spid="29"/>
                                        </p:tgtEl>
                                        <p:attrNameLst>
                                          <p:attrName>ppt_x</p:attrName>
                                          <p:attrName>ppt_y</p:attrName>
                                        </p:attrNameLst>
                                      </p:cBhvr>
                                    </p:animMotion>
                                    <p:animRot by="1500000">
                                      <p:cBhvr>
                                        <p:cTn id="31" dur="250" fill="hold">
                                          <p:stCondLst>
                                            <p:cond delay="0"/>
                                          </p:stCondLst>
                                        </p:cTn>
                                        <p:tgtEl>
                                          <p:spTgt spid="29"/>
                                        </p:tgtEl>
                                        <p:attrNameLst>
                                          <p:attrName>r</p:attrName>
                                        </p:attrNameLst>
                                      </p:cBhvr>
                                    </p:animRot>
                                    <p:animRot by="-1500000">
                                      <p:cBhvr>
                                        <p:cTn id="32" dur="250" fill="hold">
                                          <p:stCondLst>
                                            <p:cond delay="250"/>
                                          </p:stCondLst>
                                        </p:cTn>
                                        <p:tgtEl>
                                          <p:spTgt spid="29"/>
                                        </p:tgtEl>
                                        <p:attrNameLst>
                                          <p:attrName>r</p:attrName>
                                        </p:attrNameLst>
                                      </p:cBhvr>
                                    </p:animRot>
                                    <p:animRot by="-1500000">
                                      <p:cBhvr>
                                        <p:cTn id="33" dur="250" fill="hold">
                                          <p:stCondLst>
                                            <p:cond delay="500"/>
                                          </p:stCondLst>
                                        </p:cTn>
                                        <p:tgtEl>
                                          <p:spTgt spid="29"/>
                                        </p:tgtEl>
                                        <p:attrNameLst>
                                          <p:attrName>r</p:attrName>
                                        </p:attrNameLst>
                                      </p:cBhvr>
                                    </p:animRot>
                                    <p:animRot by="1500000">
                                      <p:cBhvr>
                                        <p:cTn id="34" dur="250" fill="hold">
                                          <p:stCondLst>
                                            <p:cond delay="750"/>
                                          </p:stCondLst>
                                        </p:cTn>
                                        <p:tgtEl>
                                          <p:spTgt spid="29"/>
                                        </p:tgtEl>
                                        <p:attrNameLst>
                                          <p:attrName>r</p:attrName>
                                        </p:attrNameLst>
                                      </p:cBhvr>
                                    </p:animRot>
                                  </p:childTnLst>
                                </p:cTn>
                              </p:par>
                              <p:par>
                                <p:cTn id="35"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36" dur="500" accel="50000" decel="50000" autoRev="1" fill="hold">
                                          <p:stCondLst>
                                            <p:cond delay="0"/>
                                          </p:stCondLst>
                                        </p:cTn>
                                        <p:tgtEl>
                                          <p:spTgt spid="30"/>
                                        </p:tgtEl>
                                        <p:attrNameLst>
                                          <p:attrName>ppt_x</p:attrName>
                                          <p:attrName>ppt_y</p:attrName>
                                        </p:attrNameLst>
                                      </p:cBhvr>
                                    </p:animMotion>
                                    <p:animRot by="1500000">
                                      <p:cBhvr>
                                        <p:cTn id="37" dur="250" fill="hold">
                                          <p:stCondLst>
                                            <p:cond delay="0"/>
                                          </p:stCondLst>
                                        </p:cTn>
                                        <p:tgtEl>
                                          <p:spTgt spid="30"/>
                                        </p:tgtEl>
                                        <p:attrNameLst>
                                          <p:attrName>r</p:attrName>
                                        </p:attrNameLst>
                                      </p:cBhvr>
                                    </p:animRot>
                                    <p:animRot by="-1500000">
                                      <p:cBhvr>
                                        <p:cTn id="38" dur="250" fill="hold">
                                          <p:stCondLst>
                                            <p:cond delay="250"/>
                                          </p:stCondLst>
                                        </p:cTn>
                                        <p:tgtEl>
                                          <p:spTgt spid="30"/>
                                        </p:tgtEl>
                                        <p:attrNameLst>
                                          <p:attrName>r</p:attrName>
                                        </p:attrNameLst>
                                      </p:cBhvr>
                                    </p:animRot>
                                    <p:animRot by="-1500000">
                                      <p:cBhvr>
                                        <p:cTn id="39" dur="250" fill="hold">
                                          <p:stCondLst>
                                            <p:cond delay="500"/>
                                          </p:stCondLst>
                                        </p:cTn>
                                        <p:tgtEl>
                                          <p:spTgt spid="30"/>
                                        </p:tgtEl>
                                        <p:attrNameLst>
                                          <p:attrName>r</p:attrName>
                                        </p:attrNameLst>
                                      </p:cBhvr>
                                    </p:animRot>
                                    <p:animRot by="1500000">
                                      <p:cBhvr>
                                        <p:cTn id="40" dur="250" fill="hold">
                                          <p:stCondLst>
                                            <p:cond delay="750"/>
                                          </p:stCondLst>
                                        </p:cTn>
                                        <p:tgtEl>
                                          <p:spTgt spid="30"/>
                                        </p:tgtEl>
                                        <p:attrNameLst>
                                          <p:attrName>r</p:attrName>
                                        </p:attrNameLst>
                                      </p:cBhvr>
                                    </p:animRot>
                                  </p:childTnLst>
                                </p:cTn>
                              </p:par>
                              <p:par>
                                <p:cTn id="41"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42" dur="500" accel="50000" decel="50000" autoRev="1" fill="hold">
                                          <p:stCondLst>
                                            <p:cond delay="0"/>
                                          </p:stCondLst>
                                        </p:cTn>
                                        <p:tgtEl>
                                          <p:spTgt spid="31"/>
                                        </p:tgtEl>
                                        <p:attrNameLst>
                                          <p:attrName>ppt_x</p:attrName>
                                          <p:attrName>ppt_y</p:attrName>
                                        </p:attrNameLst>
                                      </p:cBhvr>
                                    </p:animMotion>
                                    <p:animRot by="1500000">
                                      <p:cBhvr>
                                        <p:cTn id="43" dur="250" fill="hold">
                                          <p:stCondLst>
                                            <p:cond delay="0"/>
                                          </p:stCondLst>
                                        </p:cTn>
                                        <p:tgtEl>
                                          <p:spTgt spid="31"/>
                                        </p:tgtEl>
                                        <p:attrNameLst>
                                          <p:attrName>r</p:attrName>
                                        </p:attrNameLst>
                                      </p:cBhvr>
                                    </p:animRot>
                                    <p:animRot by="-1500000">
                                      <p:cBhvr>
                                        <p:cTn id="44" dur="250" fill="hold">
                                          <p:stCondLst>
                                            <p:cond delay="250"/>
                                          </p:stCondLst>
                                        </p:cTn>
                                        <p:tgtEl>
                                          <p:spTgt spid="31"/>
                                        </p:tgtEl>
                                        <p:attrNameLst>
                                          <p:attrName>r</p:attrName>
                                        </p:attrNameLst>
                                      </p:cBhvr>
                                    </p:animRot>
                                    <p:animRot by="-1500000">
                                      <p:cBhvr>
                                        <p:cTn id="45" dur="250" fill="hold">
                                          <p:stCondLst>
                                            <p:cond delay="500"/>
                                          </p:stCondLst>
                                        </p:cTn>
                                        <p:tgtEl>
                                          <p:spTgt spid="31"/>
                                        </p:tgtEl>
                                        <p:attrNameLst>
                                          <p:attrName>r</p:attrName>
                                        </p:attrNameLst>
                                      </p:cBhvr>
                                    </p:animRot>
                                    <p:animRot by="1500000">
                                      <p:cBhvr>
                                        <p:cTn id="46" dur="250" fill="hold">
                                          <p:stCondLst>
                                            <p:cond delay="750"/>
                                          </p:stCondLst>
                                        </p:cTn>
                                        <p:tgtEl>
                                          <p:spTgt spid="31"/>
                                        </p:tgtEl>
                                        <p:attrNameLst>
                                          <p:attrName>r</p:attrName>
                                        </p:attrNameLst>
                                      </p:cBhvr>
                                    </p:animRot>
                                  </p:childTnLst>
                                </p:cTn>
                              </p:par>
                              <p:par>
                                <p:cTn id="47" presetID="34" presetClass="emph" presetSubtype="0" repeatCount="indefinite" fill="hold" grpId="0" nodeType="withEffect">
                                  <p:stCondLst>
                                    <p:cond delay="0"/>
                                  </p:stCondLst>
                                  <p:iterate type="lt">
                                    <p:tmPct val="10000"/>
                                  </p:iterate>
                                  <p:childTnLst>
                                    <p:animMotion origin="layout" path="M 0.0 0.0 L 0.0 -0.07213" pathEditMode="relative" ptsTypes="">
                                      <p:cBhvr>
                                        <p:cTn id="48" dur="500" accel="50000" decel="50000" autoRev="1" fill="hold">
                                          <p:stCondLst>
                                            <p:cond delay="0"/>
                                          </p:stCondLst>
                                        </p:cTn>
                                        <p:tgtEl>
                                          <p:spTgt spid="32"/>
                                        </p:tgtEl>
                                        <p:attrNameLst>
                                          <p:attrName>ppt_x</p:attrName>
                                          <p:attrName>ppt_y</p:attrName>
                                        </p:attrNameLst>
                                      </p:cBhvr>
                                    </p:animMotion>
                                    <p:animRot by="1500000">
                                      <p:cBhvr>
                                        <p:cTn id="49" dur="250" fill="hold">
                                          <p:stCondLst>
                                            <p:cond delay="0"/>
                                          </p:stCondLst>
                                        </p:cTn>
                                        <p:tgtEl>
                                          <p:spTgt spid="32"/>
                                        </p:tgtEl>
                                        <p:attrNameLst>
                                          <p:attrName>r</p:attrName>
                                        </p:attrNameLst>
                                      </p:cBhvr>
                                    </p:animRot>
                                    <p:animRot by="-1500000">
                                      <p:cBhvr>
                                        <p:cTn id="50" dur="250" fill="hold">
                                          <p:stCondLst>
                                            <p:cond delay="250"/>
                                          </p:stCondLst>
                                        </p:cTn>
                                        <p:tgtEl>
                                          <p:spTgt spid="32"/>
                                        </p:tgtEl>
                                        <p:attrNameLst>
                                          <p:attrName>r</p:attrName>
                                        </p:attrNameLst>
                                      </p:cBhvr>
                                    </p:animRot>
                                    <p:animRot by="-1500000">
                                      <p:cBhvr>
                                        <p:cTn id="51" dur="250" fill="hold">
                                          <p:stCondLst>
                                            <p:cond delay="500"/>
                                          </p:stCondLst>
                                        </p:cTn>
                                        <p:tgtEl>
                                          <p:spTgt spid="32"/>
                                        </p:tgtEl>
                                        <p:attrNameLst>
                                          <p:attrName>r</p:attrName>
                                        </p:attrNameLst>
                                      </p:cBhvr>
                                    </p:animRot>
                                    <p:animRot by="1500000">
                                      <p:cBhvr>
                                        <p:cTn id="52" dur="250" fill="hold">
                                          <p:stCondLst>
                                            <p:cond delay="750"/>
                                          </p:stCondLst>
                                        </p:cTn>
                                        <p:tgtEl>
                                          <p:spTgt spid="32"/>
                                        </p:tgtEl>
                                        <p:attrNameLst>
                                          <p:attrName>r</p:attrName>
                                        </p:attrNameLst>
                                      </p:cBhvr>
                                    </p:animRot>
                                  </p:childTnLst>
                                </p:cTn>
                              </p:par>
                              <p:par>
                                <p:cTn id="53" presetID="21" presetClass="emph" presetSubtype="0" repeatCount="indefinite" fill="hold" grpId="0" nodeType="withEffect">
                                  <p:stCondLst>
                                    <p:cond delay="0"/>
                                  </p:stCondLst>
                                  <p:childTnLst>
                                    <p:animClr clrSpc="hsl" dir="cw">
                                      <p:cBhvr override="childStyle">
                                        <p:cTn id="54" dur="500" fill="hold"/>
                                        <p:tgtEl>
                                          <p:spTgt spid="8"/>
                                        </p:tgtEl>
                                        <p:attrNameLst>
                                          <p:attrName>style.color</p:attrName>
                                        </p:attrNameLst>
                                      </p:cBhvr>
                                      <p:by>
                                        <p:hsl h="7200000" s="0" l="0"/>
                                      </p:by>
                                    </p:animClr>
                                    <p:animClr clrSpc="hsl" dir="cw">
                                      <p:cBhvr>
                                        <p:cTn id="55" dur="500" fill="hold"/>
                                        <p:tgtEl>
                                          <p:spTgt spid="8"/>
                                        </p:tgtEl>
                                        <p:attrNameLst>
                                          <p:attrName>fillcolor</p:attrName>
                                        </p:attrNameLst>
                                      </p:cBhvr>
                                      <p:by>
                                        <p:hsl h="7200000" s="0" l="0"/>
                                      </p:by>
                                    </p:animClr>
                                    <p:animClr clrSpc="hsl" dir="cw">
                                      <p:cBhvr>
                                        <p:cTn id="56" dur="500" fill="hold"/>
                                        <p:tgtEl>
                                          <p:spTgt spid="8"/>
                                        </p:tgtEl>
                                        <p:attrNameLst>
                                          <p:attrName>stroke.color</p:attrName>
                                        </p:attrNameLst>
                                      </p:cBhvr>
                                      <p:by>
                                        <p:hsl h="7200000" s="0" l="0"/>
                                      </p:by>
                                    </p:animClr>
                                    <p:set>
                                      <p:cBhvr>
                                        <p:cTn id="57" dur="500"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8" restart="whenNotActive" fill="hold" evtFilter="cancelBubble" nodeType="interactiveSeq">
                <p:stCondLst>
                  <p:cond evt="onClick" delay="0">
                    <p:tgtEl>
                      <p:spTgt spid="4"/>
                    </p:tgtEl>
                  </p:cond>
                </p:stCondLst>
                <p:endSync evt="end" delay="0">
                  <p:rtn val="all"/>
                </p:endSync>
                <p:childTnLst>
                  <p:par>
                    <p:cTn id="59" fill="hold">
                      <p:stCondLst>
                        <p:cond delay="0"/>
                      </p:stCondLst>
                      <p:childTnLst>
                        <p:par>
                          <p:cTn id="60" fill="hold">
                            <p:stCondLst>
                              <p:cond delay="0"/>
                            </p:stCondLst>
                            <p:childTnLst>
                              <p:par>
                                <p:cTn id="61" presetID="10" presetClass="exit" presetSubtype="0" fill="hold" grpId="0" nodeType="clickEffect">
                                  <p:stCondLst>
                                    <p:cond delay="0"/>
                                  </p:stCondLst>
                                  <p:childTnLst>
                                    <p:animEffect transition="out" filter="fade">
                                      <p:cBhvr>
                                        <p:cTn id="62" dur="500"/>
                                        <p:tgtEl>
                                          <p:spTgt spid="4"/>
                                        </p:tgtEl>
                                      </p:cBhvr>
                                    </p:animEffect>
                                    <p:set>
                                      <p:cBhvr>
                                        <p:cTn id="63"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4" restart="whenNotActive" fill="hold" evtFilter="cancelBubble" nodeType="interactiveSeq">
                <p:stCondLst>
                  <p:cond evt="onClick" delay="0">
                    <p:tgtEl>
                      <p:spTgt spid="6"/>
                    </p:tgtEl>
                  </p:cond>
                </p:stCondLst>
                <p:endSync evt="end" delay="0">
                  <p:rtn val="all"/>
                </p:endSync>
                <p:childTnLst>
                  <p:par>
                    <p:cTn id="65" fill="hold">
                      <p:stCondLst>
                        <p:cond delay="0"/>
                      </p:stCondLst>
                      <p:childTnLst>
                        <p:par>
                          <p:cTn id="66" fill="hold">
                            <p:stCondLst>
                              <p:cond delay="0"/>
                            </p:stCondLst>
                            <p:childTnLst>
                              <p:par>
                                <p:cTn id="67" presetID="10" presetClass="exit" presetSubtype="0" fill="hold" grpId="0" nodeType="clickEffect">
                                  <p:stCondLst>
                                    <p:cond delay="0"/>
                                  </p:stCondLst>
                                  <p:childTnLst>
                                    <p:animEffect transition="out" filter="fade">
                                      <p:cBhvr>
                                        <p:cTn id="68" dur="500"/>
                                        <p:tgtEl>
                                          <p:spTgt spid="6"/>
                                        </p:tgtEl>
                                      </p:cBhvr>
                                    </p:animEffect>
                                    <p:set>
                                      <p:cBhvr>
                                        <p:cTn id="69"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70" restart="whenNotActive" fill="hold" evtFilter="cancelBubble" nodeType="interactiveSeq">
                <p:stCondLst>
                  <p:cond evt="onClick" delay="0">
                    <p:tgtEl>
                      <p:spTgt spid="7"/>
                    </p:tgtEl>
                  </p:cond>
                </p:stCondLst>
                <p:endSync evt="end" delay="0">
                  <p:rtn val="all"/>
                </p:endSync>
                <p:childTnLst>
                  <p:par>
                    <p:cTn id="71" fill="hold">
                      <p:stCondLst>
                        <p:cond delay="0"/>
                      </p:stCondLst>
                      <p:childTnLst>
                        <p:par>
                          <p:cTn id="72" fill="hold">
                            <p:stCondLst>
                              <p:cond delay="0"/>
                            </p:stCondLst>
                            <p:childTnLst>
                              <p:par>
                                <p:cTn id="73" presetID="10" presetClass="exit" presetSubtype="0" fill="hold" grpId="0" nodeType="clickEffect">
                                  <p:stCondLst>
                                    <p:cond delay="0"/>
                                  </p:stCondLst>
                                  <p:childTnLst>
                                    <p:animEffect transition="out" filter="fade">
                                      <p:cBhvr>
                                        <p:cTn id="74" dur="500"/>
                                        <p:tgtEl>
                                          <p:spTgt spid="7"/>
                                        </p:tgtEl>
                                      </p:cBhvr>
                                    </p:animEffect>
                                    <p:set>
                                      <p:cBhvr>
                                        <p:cTn id="75"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76" restart="whenNotActive" fill="hold" evtFilter="cancelBubble" nodeType="interactiveSeq">
                <p:stCondLst>
                  <p:cond evt="onClick" delay="0">
                    <p:tgtEl>
                      <p:spTgt spid="5"/>
                    </p:tgtEl>
                  </p:cond>
                </p:stCondLst>
                <p:endSync evt="end" delay="0">
                  <p:rtn val="all"/>
                </p:endSync>
                <p:childTnLst>
                  <p:par>
                    <p:cTn id="77" fill="hold">
                      <p:stCondLst>
                        <p:cond delay="0"/>
                      </p:stCondLst>
                      <p:childTnLst>
                        <p:par>
                          <p:cTn id="78" fill="hold">
                            <p:stCondLst>
                              <p:cond delay="0"/>
                            </p:stCondLst>
                            <p:childTnLst>
                              <p:par>
                                <p:cTn id="79" presetID="10" presetClass="exit" presetSubtype="0" fill="hold" grpId="0" nodeType="clickEffect">
                                  <p:stCondLst>
                                    <p:cond delay="0"/>
                                  </p:stCondLst>
                                  <p:childTnLst>
                                    <p:animEffect transition="out" filter="fade">
                                      <p:cBhvr>
                                        <p:cTn id="80" dur="500"/>
                                        <p:tgtEl>
                                          <p:spTgt spid="5"/>
                                        </p:tgtEl>
                                      </p:cBhvr>
                                    </p:animEffect>
                                    <p:set>
                                      <p:cBhvr>
                                        <p:cTn id="81" dur="1" fill="hold">
                                          <p:stCondLst>
                                            <p:cond delay="499"/>
                                          </p:stCondLst>
                                        </p:cTn>
                                        <p:tgtEl>
                                          <p:spTgt spid="5"/>
                                        </p:tgtEl>
                                        <p:attrNameLst>
                                          <p:attrName>style.visibility</p:attrName>
                                        </p:attrNameLst>
                                      </p:cBhvr>
                                      <p:to>
                                        <p:strVal val="hidden"/>
                                      </p:to>
                                    </p:set>
                                  </p:childTnLst>
                                  <p:subTnLst>
                                    <p:audio>
                                      <p:cMediaNode>
                                        <p:cTn display="0" masterRel="sameClick">
                                          <p:stCondLst>
                                            <p:cond evt="begin" delay="0">
                                              <p:tn val="79"/>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5"/>
                  </p:tgtEl>
                </p:cond>
              </p:nextCondLst>
            </p:seq>
          </p:childTnLst>
        </p:cTn>
      </p:par>
    </p:tnLst>
    <p:bldLst>
      <p:bldP spid="4" grpId="0" animBg="1"/>
      <p:bldP spid="5" grpId="0" animBg="1"/>
      <p:bldP spid="6" grpId="0" animBg="1"/>
      <p:bldP spid="7" grpId="0" animBg="1"/>
      <p:bldP spid="2" grpId="0" animBg="1"/>
      <p:bldP spid="22" grpId="0" animBg="1"/>
      <p:bldP spid="23" grpId="0" animBg="1"/>
      <p:bldP spid="28" grpId="0" animBg="1"/>
      <p:bldP spid="29" grpId="0" animBg="1"/>
      <p:bldP spid="30" grpId="0" animBg="1"/>
      <p:bldP spid="31" grpId="0" animBg="1"/>
      <p:bldP spid="32"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3"/>
          <p:cNvSpPr>
            <a:spLocks noChangeArrowheads="1"/>
          </p:cNvSpPr>
          <p:nvPr/>
        </p:nvSpPr>
        <p:spPr bwMode="gray">
          <a:xfrm rot="5400000">
            <a:off x="335757" y="2502694"/>
            <a:ext cx="928688" cy="190500"/>
          </a:xfrm>
          <a:prstGeom prst="rect">
            <a:avLst/>
          </a:prstGeom>
          <a:gradFill rotWithShape="1">
            <a:gsLst>
              <a:gs pos="0">
                <a:srgbClr val="CFCFCF"/>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5" name="Rectangle 63"/>
          <p:cNvSpPr>
            <a:spLocks noChangeArrowheads="1"/>
          </p:cNvSpPr>
          <p:nvPr/>
        </p:nvSpPr>
        <p:spPr bwMode="gray">
          <a:xfrm rot="5400000">
            <a:off x="335758" y="3717132"/>
            <a:ext cx="928687" cy="190500"/>
          </a:xfrm>
          <a:prstGeom prst="rect">
            <a:avLst/>
          </a:prstGeom>
          <a:gradFill rotWithShape="1">
            <a:gsLst>
              <a:gs pos="0">
                <a:srgbClr val="CFCFCF"/>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6" name="Rectangle 63"/>
          <p:cNvSpPr>
            <a:spLocks noChangeArrowheads="1"/>
          </p:cNvSpPr>
          <p:nvPr/>
        </p:nvSpPr>
        <p:spPr bwMode="gray">
          <a:xfrm rot="5400000">
            <a:off x="335757" y="4931569"/>
            <a:ext cx="928688" cy="190500"/>
          </a:xfrm>
          <a:prstGeom prst="rect">
            <a:avLst/>
          </a:prstGeom>
          <a:gradFill rotWithShape="1">
            <a:gsLst>
              <a:gs pos="0">
                <a:srgbClr val="CFCFCF"/>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nvGrpSpPr>
          <p:cNvPr id="2" name="Group 74"/>
          <p:cNvGrpSpPr>
            <a:grpSpLocks/>
          </p:cNvGrpSpPr>
          <p:nvPr/>
        </p:nvGrpSpPr>
        <p:grpSpPr bwMode="auto">
          <a:xfrm rot="5400000">
            <a:off x="582286" y="1674886"/>
            <a:ext cx="446087" cy="649142"/>
            <a:chOff x="1872" y="1501"/>
            <a:chExt cx="2014" cy="2261"/>
          </a:xfrm>
        </p:grpSpPr>
        <p:sp>
          <p:nvSpPr>
            <p:cNvPr id="8" name="AutoShape 75"/>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9" name="AutoShape 76"/>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10" name="AutoShape 77"/>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53" name="Oval 78"/>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954" name="Oval 79"/>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3" name="Oval 80"/>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56" name="Oval 81"/>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5" name="Oval 82"/>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58" name="Oval 83"/>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7" name="Group 20"/>
          <p:cNvGrpSpPr>
            <a:grpSpLocks/>
          </p:cNvGrpSpPr>
          <p:nvPr/>
        </p:nvGrpSpPr>
        <p:grpSpPr bwMode="auto">
          <a:xfrm>
            <a:off x="1421520" y="1752600"/>
            <a:ext cx="6604881" cy="736655"/>
            <a:chOff x="999815" y="2185988"/>
            <a:chExt cx="3762078" cy="604837"/>
          </a:xfrm>
        </p:grpSpPr>
        <p:grpSp>
          <p:nvGrpSpPr>
            <p:cNvPr id="35944" name="Group 5"/>
            <p:cNvGrpSpPr>
              <a:grpSpLocks/>
            </p:cNvGrpSpPr>
            <p:nvPr/>
          </p:nvGrpSpPr>
          <p:grpSpPr bwMode="auto">
            <a:xfrm>
              <a:off x="999815" y="2185988"/>
              <a:ext cx="3762078" cy="604837"/>
              <a:chOff x="434" y="1344"/>
              <a:chExt cx="1584" cy="381"/>
            </a:xfrm>
          </p:grpSpPr>
          <p:sp>
            <p:nvSpPr>
              <p:cNvPr id="23" name="AutoShape 6"/>
              <p:cNvSpPr>
                <a:spLocks noChangeArrowheads="1"/>
              </p:cNvSpPr>
              <p:nvPr/>
            </p:nvSpPr>
            <p:spPr bwMode="gray">
              <a:xfrm>
                <a:off x="434" y="1344"/>
                <a:ext cx="1584" cy="381"/>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j-lt"/>
                  <a:cs typeface="Arial" charset="0"/>
                </a:endParaRPr>
              </a:p>
            </p:txBody>
          </p:sp>
          <p:sp>
            <p:nvSpPr>
              <p:cNvPr id="35947" name="AutoShape 7"/>
              <p:cNvSpPr>
                <a:spLocks noChangeArrowheads="1"/>
              </p:cNvSpPr>
              <p:nvPr/>
            </p:nvSpPr>
            <p:spPr bwMode="gray">
              <a:xfrm>
                <a:off x="448" y="1379"/>
                <a:ext cx="271" cy="331"/>
              </a:xfrm>
              <a:prstGeom prst="roundRect">
                <a:avLst>
                  <a:gd name="adj" fmla="val 11921"/>
                </a:avLst>
              </a:prstGeom>
              <a:solidFill>
                <a:srgbClr val="0000CC"/>
              </a:solidFill>
              <a:ln w="38100">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latin typeface="+mj-lt"/>
                </a:endParaRPr>
              </a:p>
            </p:txBody>
          </p:sp>
          <p:sp>
            <p:nvSpPr>
              <p:cNvPr id="25" name="Freeform 8"/>
              <p:cNvSpPr>
                <a:spLocks/>
              </p:cNvSpPr>
              <p:nvPr/>
            </p:nvSpPr>
            <p:spPr bwMode="gray">
              <a:xfrm>
                <a:off x="488" y="1399"/>
                <a:ext cx="295"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1">
                      <a:gamma/>
                      <a:tint val="54510"/>
                      <a:invGamma/>
                    </a:schemeClr>
                  </a:gs>
                  <a:gs pos="50000">
                    <a:schemeClr val="accent1">
                      <a:alpha val="0"/>
                    </a:schemeClr>
                  </a:gs>
                  <a:gs pos="100000">
                    <a:schemeClr val="accent1">
                      <a:gamma/>
                      <a:tint val="54510"/>
                      <a:invGamma/>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j-lt"/>
                  <a:cs typeface="Arial" charset="0"/>
                </a:endParaRPr>
              </a:p>
            </p:txBody>
          </p:sp>
          <p:sp>
            <p:nvSpPr>
              <p:cNvPr id="26" name="Text Box 9"/>
              <p:cNvSpPr txBox="1">
                <a:spLocks noChangeArrowheads="1"/>
              </p:cNvSpPr>
              <p:nvPr/>
            </p:nvSpPr>
            <p:spPr bwMode="gray">
              <a:xfrm>
                <a:off x="478" y="1383"/>
                <a:ext cx="211" cy="271"/>
              </a:xfrm>
              <a:prstGeom prst="rect">
                <a:avLst/>
              </a:prstGeom>
              <a:noFill/>
              <a:ln w="9525" algn="ctr">
                <a:noFill/>
                <a:miter lim="800000"/>
                <a:headEnd/>
                <a:tailEnd/>
              </a:ln>
              <a:effectLst>
                <a:outerShdw dist="35921" dir="2700000" algn="ctr" rotWithShape="0">
                  <a:schemeClr val="tx1"/>
                </a:outerShdw>
              </a:effectLst>
            </p:spPr>
            <p:txBody>
              <a:bodyPr>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j-lt"/>
                    <a:cs typeface="Arial" charset="0"/>
                  </a:rPr>
                  <a:t>A</a:t>
                </a:r>
              </a:p>
            </p:txBody>
          </p:sp>
        </p:grpSp>
        <p:sp>
          <p:nvSpPr>
            <p:cNvPr id="35945" name="Text Box 26"/>
            <p:cNvSpPr txBox="1">
              <a:spLocks noChangeArrowheads="1"/>
            </p:cNvSpPr>
            <p:nvPr/>
          </p:nvSpPr>
          <p:spPr bwMode="gray">
            <a:xfrm>
              <a:off x="1709954" y="2298676"/>
              <a:ext cx="2738070" cy="37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indent="182880" algn="just" eaLnBrk="1" hangingPunct="1">
                <a:lnSpc>
                  <a:spcPct val="107000"/>
                </a:lnSpc>
                <a:spcBef>
                  <a:spcPts val="300"/>
                </a:spcBef>
                <a:spcAft>
                  <a:spcPts val="300"/>
                </a:spcAft>
                <a:tabLst>
                  <a:tab pos="1207770" algn="l"/>
                </a:tabLst>
              </a:pPr>
              <a:r>
                <a:rPr lang="en-US" sz="2400" dirty="0" err="1">
                  <a:effectLst/>
                  <a:latin typeface="Times New Roman" panose="02020603050405020304" pitchFamily="18" charset="0"/>
                  <a:ea typeface="Calibri" panose="020F0502020204030204" pitchFamily="34" charset="0"/>
                </a:rPr>
                <a:t>đẩy</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các</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vật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khác</a:t>
              </a:r>
              <a:r>
                <a:rPr lang="en-US" sz="2400" dirty="0">
                  <a:effectLst/>
                  <a:latin typeface="Times New Roman" panose="02020603050405020304" pitchFamily="18" charset="0"/>
                  <a:ea typeface="Calibri" panose="020F0502020204030204" pitchFamily="34" charset="0"/>
                </a:rPr>
                <a:t>.  </a:t>
              </a:r>
              <a:endParaRPr lang="en-US" sz="2400" dirty="0">
                <a:latin typeface="Times New Roman" panose="02020603050405020304" pitchFamily="18" charset="0"/>
                <a:cs typeface="Times New Roman" panose="02020603050405020304" pitchFamily="18" charset="0"/>
              </a:endParaRPr>
            </a:p>
          </p:txBody>
        </p:sp>
      </p:grpSp>
      <p:grpSp>
        <p:nvGrpSpPr>
          <p:cNvPr id="12" name="Group 27"/>
          <p:cNvGrpSpPr>
            <a:grpSpLocks/>
          </p:cNvGrpSpPr>
          <p:nvPr/>
        </p:nvGrpSpPr>
        <p:grpSpPr bwMode="auto">
          <a:xfrm rot="5400000">
            <a:off x="22490" y="1366574"/>
            <a:ext cx="992187" cy="1240367"/>
            <a:chOff x="1872" y="1824"/>
            <a:chExt cx="2014" cy="1821"/>
          </a:xfrm>
        </p:grpSpPr>
        <p:sp>
          <p:nvSpPr>
            <p:cNvPr id="28" name="AutoShape 28"/>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29" name="AutoShape 29"/>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0" name="AutoShape 30"/>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38" name="Oval 31"/>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939" name="Oval 32"/>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3" name="Oval 32"/>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41" name="Oval 34"/>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 name="Oval 34"/>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43" name="Oval 36"/>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14" name="Group 74"/>
          <p:cNvGrpSpPr>
            <a:grpSpLocks/>
          </p:cNvGrpSpPr>
          <p:nvPr/>
        </p:nvGrpSpPr>
        <p:grpSpPr bwMode="auto">
          <a:xfrm rot="5400000">
            <a:off x="582286" y="2889323"/>
            <a:ext cx="446088" cy="649142"/>
            <a:chOff x="1872" y="1501"/>
            <a:chExt cx="2014" cy="2261"/>
          </a:xfrm>
        </p:grpSpPr>
        <p:sp>
          <p:nvSpPr>
            <p:cNvPr id="38" name="AutoShape 75"/>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9" name="AutoShape 76"/>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40" name="AutoShape 77"/>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29" name="Oval 78"/>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930" name="Oval 79"/>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43" name="Oval 80"/>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32" name="Oval 81"/>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45" name="Oval 82"/>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34" name="Oval 83"/>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16" name="Group 74"/>
          <p:cNvGrpSpPr>
            <a:grpSpLocks/>
          </p:cNvGrpSpPr>
          <p:nvPr/>
        </p:nvGrpSpPr>
        <p:grpSpPr bwMode="auto">
          <a:xfrm rot="5400000">
            <a:off x="582286" y="4086298"/>
            <a:ext cx="446088" cy="649142"/>
            <a:chOff x="1872" y="1501"/>
            <a:chExt cx="2014" cy="2261"/>
          </a:xfrm>
        </p:grpSpPr>
        <p:sp>
          <p:nvSpPr>
            <p:cNvPr id="48" name="AutoShape 75"/>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49" name="AutoShape 76"/>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50" name="AutoShape 77"/>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20" name="Oval 78"/>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921" name="Oval 79"/>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53" name="Oval 80"/>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23" name="Oval 81"/>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55" name="Oval 82"/>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25" name="Oval 83"/>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17" name="Group 74"/>
          <p:cNvGrpSpPr>
            <a:grpSpLocks/>
          </p:cNvGrpSpPr>
          <p:nvPr/>
        </p:nvGrpSpPr>
        <p:grpSpPr bwMode="auto">
          <a:xfrm rot="5400000">
            <a:off x="582286" y="5229298"/>
            <a:ext cx="446088" cy="649142"/>
            <a:chOff x="1872" y="1501"/>
            <a:chExt cx="2014" cy="2261"/>
          </a:xfrm>
        </p:grpSpPr>
        <p:sp>
          <p:nvSpPr>
            <p:cNvPr id="58" name="AutoShape 75"/>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59" name="AutoShape 76"/>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60" name="AutoShape 77"/>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11" name="Oval 78"/>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912" name="Oval 79"/>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63" name="Oval 80"/>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14" name="Oval 81"/>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65" name="Oval 82"/>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16" name="Oval 83"/>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20" name="Group 11"/>
          <p:cNvGrpSpPr>
            <a:grpSpLocks/>
          </p:cNvGrpSpPr>
          <p:nvPr/>
        </p:nvGrpSpPr>
        <p:grpSpPr bwMode="auto">
          <a:xfrm>
            <a:off x="1524000" y="2895600"/>
            <a:ext cx="6706445" cy="618916"/>
            <a:chOff x="508" y="2112"/>
            <a:chExt cx="1561" cy="387"/>
          </a:xfrm>
        </p:grpSpPr>
        <p:sp>
          <p:nvSpPr>
            <p:cNvPr id="68" name="AutoShape 12"/>
            <p:cNvSpPr>
              <a:spLocks noChangeArrowheads="1"/>
            </p:cNvSpPr>
            <p:nvPr/>
          </p:nvSpPr>
          <p:spPr bwMode="gray">
            <a:xfrm>
              <a:off x="508" y="2112"/>
              <a:ext cx="1538" cy="381"/>
            </a:xfrm>
            <a:prstGeom prst="roundRect">
              <a:avLst>
                <a:gd name="adj" fmla="val 10889"/>
              </a:avLst>
            </a:prstGeom>
            <a:gradFill rotWithShape="1">
              <a:gsLst>
                <a:gs pos="0">
                  <a:srgbClr val="DDDDDD"/>
                </a:gs>
                <a:gs pos="50000">
                  <a:srgbClr val="DDDDDD">
                    <a:gamma/>
                    <a:tint val="39216"/>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69" name="AutoShape 13"/>
            <p:cNvSpPr>
              <a:spLocks noChangeArrowheads="1"/>
            </p:cNvSpPr>
            <p:nvPr/>
          </p:nvSpPr>
          <p:spPr bwMode="gray">
            <a:xfrm>
              <a:off x="514" y="2147"/>
              <a:ext cx="272" cy="352"/>
            </a:xfrm>
            <a:prstGeom prst="roundRect">
              <a:avLst>
                <a:gd name="adj" fmla="val 11921"/>
              </a:avLst>
            </a:prstGeom>
            <a:solidFill>
              <a:srgbClr val="0000CC"/>
            </a:solidFill>
            <a:ln w="38100">
              <a:solidFill>
                <a:schemeClr val="bg1"/>
              </a:solidFill>
              <a:round/>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70" name="Freeform 14"/>
            <p:cNvSpPr>
              <a:spLocks/>
            </p:cNvSpPr>
            <p:nvPr/>
          </p:nvSpPr>
          <p:spPr bwMode="gray">
            <a:xfrm>
              <a:off x="545" y="2184"/>
              <a:ext cx="295"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2353"/>
                    <a:invGamma/>
                  </a:schemeClr>
                </a:gs>
                <a:gs pos="100000">
                  <a:schemeClr val="hlink">
                    <a:alpha val="0"/>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n-lt"/>
                <a:cs typeface="Arial" charset="0"/>
              </a:endParaRPr>
            </a:p>
          </p:txBody>
        </p:sp>
        <p:sp>
          <p:nvSpPr>
            <p:cNvPr id="71" name="Text Box 15"/>
            <p:cNvSpPr txBox="1">
              <a:spLocks noChangeArrowheads="1"/>
            </p:cNvSpPr>
            <p:nvPr/>
          </p:nvSpPr>
          <p:spPr bwMode="gray">
            <a:xfrm>
              <a:off x="508" y="2139"/>
              <a:ext cx="235" cy="330"/>
            </a:xfrm>
            <a:prstGeom prst="rect">
              <a:avLst/>
            </a:prstGeom>
            <a:noFill/>
            <a:ln w="9525" algn="ctr">
              <a:noFill/>
              <a:miter lim="800000"/>
              <a:headEnd/>
              <a:tailEnd/>
            </a:ln>
            <a:effectLst>
              <a:outerShdw dist="35921" dir="2700000" algn="ctr" rotWithShape="0">
                <a:schemeClr val="tx1"/>
              </a:outerShdw>
            </a:effectLst>
          </p:spPr>
          <p:txBody>
            <a:bodyPr>
              <a:spAutoFit/>
            </a:bodyPr>
            <a:lstStyle/>
            <a:p>
              <a:pPr algn="ctr" eaLnBrk="0" fontAlgn="auto" hangingPunct="0">
                <a:spcBef>
                  <a:spcPts val="0"/>
                </a:spcBef>
                <a:spcAft>
                  <a:spcPts val="0"/>
                </a:spcAft>
                <a:defRPr/>
              </a:pPr>
              <a:r>
                <a:rPr lang="en-US" sz="2800" dirty="0">
                  <a:solidFill>
                    <a:srgbClr val="FF0000"/>
                  </a:solidFill>
                  <a:effectLst>
                    <a:outerShdw blurRad="38100" dist="38100" dir="2700000" algn="tl">
                      <a:srgbClr val="C0C0C0"/>
                    </a:outerShdw>
                  </a:effectLst>
                  <a:latin typeface="+mn-lt"/>
                  <a:cs typeface="Arial" charset="0"/>
                </a:rPr>
                <a:t>B</a:t>
              </a:r>
            </a:p>
          </p:txBody>
        </p:sp>
        <p:sp>
          <p:nvSpPr>
            <p:cNvPr id="35907" name="Text Box 16"/>
            <p:cNvSpPr txBox="1">
              <a:spLocks noChangeArrowheads="1"/>
            </p:cNvSpPr>
            <p:nvPr/>
          </p:nvSpPr>
          <p:spPr bwMode="gray">
            <a:xfrm>
              <a:off x="813" y="2160"/>
              <a:ext cx="1256"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R="0">
                <a:lnSpc>
                  <a:spcPct val="107000"/>
                </a:lnSpc>
                <a:spcBef>
                  <a:spcPts val="600"/>
                </a:spcBef>
                <a:spcAft>
                  <a:spcPts val="600"/>
                </a:spcAft>
              </a:pPr>
              <a:r>
                <a:rPr lang="en-US" sz="2400" dirty="0" err="1">
                  <a:effectLst/>
                  <a:latin typeface="Times New Roman" panose="02020603050405020304" pitchFamily="18" charset="0"/>
                  <a:ea typeface="Calibri" panose="020F0502020204030204" pitchFamily="34" charset="0"/>
                </a:rPr>
                <a:t>hút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các</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vật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khác</a:t>
              </a:r>
              <a:r>
                <a:rPr lang="en-US" sz="2400" dirty="0">
                  <a:effectLst/>
                  <a:latin typeface="Times New Roman" panose="02020603050405020304" pitchFamily="18" charset="0"/>
                  <a:ea typeface="Calibri" panose="020F0502020204030204" pitchFamily="34" charset="0"/>
                </a:rPr>
                <a:t>.</a:t>
              </a:r>
            </a:p>
          </p:txBody>
        </p:sp>
      </p:grpSp>
      <p:grpSp>
        <p:nvGrpSpPr>
          <p:cNvPr id="21" name="Group 37"/>
          <p:cNvGrpSpPr>
            <a:grpSpLocks/>
          </p:cNvGrpSpPr>
          <p:nvPr/>
        </p:nvGrpSpPr>
        <p:grpSpPr bwMode="auto">
          <a:xfrm rot="5400000">
            <a:off x="64823" y="2581011"/>
            <a:ext cx="992188" cy="1240367"/>
            <a:chOff x="1872" y="1824"/>
            <a:chExt cx="2014" cy="1821"/>
          </a:xfrm>
        </p:grpSpPr>
        <p:sp>
          <p:nvSpPr>
            <p:cNvPr id="74" name="AutoShape 38"/>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75" name="AutoShape 39"/>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76" name="AutoShape 40"/>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897" name="Oval 41"/>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898" name="Oval 42"/>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79" name="Oval 43"/>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00" name="Oval 44"/>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81" name="Oval 45"/>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02" name="Oval 46"/>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22" name="Group 27"/>
          <p:cNvGrpSpPr>
            <a:grpSpLocks/>
          </p:cNvGrpSpPr>
          <p:nvPr/>
        </p:nvGrpSpPr>
        <p:grpSpPr bwMode="auto">
          <a:xfrm rot="5400000">
            <a:off x="22490" y="3803386"/>
            <a:ext cx="992188" cy="1240367"/>
            <a:chOff x="1872" y="1824"/>
            <a:chExt cx="2014" cy="1821"/>
          </a:xfrm>
        </p:grpSpPr>
        <p:sp>
          <p:nvSpPr>
            <p:cNvPr id="84" name="AutoShape 28"/>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85" name="AutoShape 29"/>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86" name="AutoShape 30"/>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888" name="Oval 31"/>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889" name="Oval 32"/>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89" name="Oval 33"/>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891" name="Oval 34"/>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91" name="Oval 35"/>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893" name="Oval 36"/>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24" name="Group 93"/>
          <p:cNvGrpSpPr>
            <a:grpSpLocks/>
          </p:cNvGrpSpPr>
          <p:nvPr/>
        </p:nvGrpSpPr>
        <p:grpSpPr bwMode="auto">
          <a:xfrm>
            <a:off x="1524000" y="5167928"/>
            <a:ext cx="7010488" cy="699351"/>
            <a:chOff x="504" y="2112"/>
            <a:chExt cx="3217" cy="480"/>
          </a:xfrm>
        </p:grpSpPr>
        <p:sp>
          <p:nvSpPr>
            <p:cNvPr id="94" name="AutoShape 12"/>
            <p:cNvSpPr>
              <a:spLocks noChangeArrowheads="1"/>
            </p:cNvSpPr>
            <p:nvPr/>
          </p:nvSpPr>
          <p:spPr bwMode="gray">
            <a:xfrm>
              <a:off x="508" y="2112"/>
              <a:ext cx="2988" cy="479"/>
            </a:xfrm>
            <a:prstGeom prst="roundRect">
              <a:avLst>
                <a:gd name="adj" fmla="val 10889"/>
              </a:avLst>
            </a:prstGeom>
            <a:gradFill rotWithShape="1">
              <a:gsLst>
                <a:gs pos="0">
                  <a:srgbClr val="DDDDDD"/>
                </a:gs>
                <a:gs pos="50000">
                  <a:srgbClr val="DDDDDD">
                    <a:gamma/>
                    <a:tint val="39216"/>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j-lt"/>
                <a:cs typeface="Arial" charset="0"/>
              </a:endParaRPr>
            </a:p>
          </p:txBody>
        </p:sp>
        <p:sp>
          <p:nvSpPr>
            <p:cNvPr id="95" name="AutoShape 13"/>
            <p:cNvSpPr>
              <a:spLocks noChangeArrowheads="1"/>
            </p:cNvSpPr>
            <p:nvPr/>
          </p:nvSpPr>
          <p:spPr bwMode="gray">
            <a:xfrm>
              <a:off x="556" y="2203"/>
              <a:ext cx="628" cy="382"/>
            </a:xfrm>
            <a:prstGeom prst="roundRect">
              <a:avLst>
                <a:gd name="adj" fmla="val 11921"/>
              </a:avLst>
            </a:prstGeom>
            <a:solidFill>
              <a:srgbClr val="0000CC"/>
            </a:solidFill>
            <a:ln w="38100">
              <a:solidFill>
                <a:schemeClr val="bg1"/>
              </a:solidFill>
              <a:round/>
              <a:headEnd/>
              <a:tailEnd/>
            </a:ln>
            <a:effectLst/>
          </p:spPr>
          <p:txBody>
            <a:bodyPr wrap="none" anchor="ctr"/>
            <a:lstStyle/>
            <a:p>
              <a:pPr algn="just" fontAlgn="auto">
                <a:spcBef>
                  <a:spcPts val="0"/>
                </a:spcBef>
                <a:spcAft>
                  <a:spcPts val="0"/>
                </a:spcAft>
                <a:defRPr/>
              </a:pPr>
              <a:endParaRPr lang="vi-VN" sz="2400">
                <a:latin typeface="+mj-lt"/>
                <a:cs typeface="Arial" charset="0"/>
              </a:endParaRPr>
            </a:p>
          </p:txBody>
        </p:sp>
        <p:sp>
          <p:nvSpPr>
            <p:cNvPr id="96" name="Freeform 14"/>
            <p:cNvSpPr>
              <a:spLocks/>
            </p:cNvSpPr>
            <p:nvPr/>
          </p:nvSpPr>
          <p:spPr bwMode="gray">
            <a:xfrm>
              <a:off x="545" y="2184"/>
              <a:ext cx="295"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2353"/>
                    <a:invGamma/>
                  </a:schemeClr>
                </a:gs>
                <a:gs pos="100000">
                  <a:schemeClr val="hlink">
                    <a:alpha val="0"/>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j-lt"/>
                <a:cs typeface="Arial" charset="0"/>
              </a:endParaRPr>
            </a:p>
          </p:txBody>
        </p:sp>
        <p:sp>
          <p:nvSpPr>
            <p:cNvPr id="97" name="Text Box 15"/>
            <p:cNvSpPr txBox="1">
              <a:spLocks noChangeArrowheads="1"/>
            </p:cNvSpPr>
            <p:nvPr/>
          </p:nvSpPr>
          <p:spPr bwMode="gray">
            <a:xfrm>
              <a:off x="504" y="2223"/>
              <a:ext cx="657" cy="358"/>
            </a:xfrm>
            <a:prstGeom prst="rect">
              <a:avLst/>
            </a:prstGeom>
            <a:noFill/>
            <a:ln w="9525" algn="ctr">
              <a:noFill/>
              <a:miter lim="800000"/>
              <a:headEnd/>
              <a:tailEnd/>
            </a:ln>
            <a:effectLst>
              <a:outerShdw dist="35921" dir="2700000" algn="ctr" rotWithShape="0">
                <a:schemeClr val="tx1"/>
              </a:outerShdw>
            </a:effectLst>
          </p:spPr>
          <p:txBody>
            <a:bodyPr wrap="square">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j-lt"/>
                  <a:cs typeface="Arial" charset="0"/>
                </a:rPr>
                <a:t>D</a:t>
              </a:r>
            </a:p>
          </p:txBody>
        </p:sp>
        <p:sp>
          <p:nvSpPr>
            <p:cNvPr id="35884" name="Text Box 16"/>
            <p:cNvSpPr txBox="1">
              <a:spLocks noChangeArrowheads="1"/>
            </p:cNvSpPr>
            <p:nvPr/>
          </p:nvSpPr>
          <p:spPr bwMode="gray">
            <a:xfrm>
              <a:off x="1200" y="2275"/>
              <a:ext cx="2521"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sz="2400" dirty="0" err="1">
                  <a:effectLst/>
                  <a:latin typeface="Times New Roman" panose="02020603050405020304" pitchFamily="18" charset="0"/>
                  <a:ea typeface="Calibri" panose="020F0502020204030204" pitchFamily="34" charset="0"/>
                </a:rPr>
                <a:t>không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hút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không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đẩy</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các</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vật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khác</a:t>
              </a:r>
              <a:r>
                <a:rPr lang="en-US" sz="2400" dirty="0">
                  <a:effectLst/>
                  <a:latin typeface="Times New Roman" panose="02020603050405020304" pitchFamily="18" charset="0"/>
                  <a:ea typeface="Calibri" panose="020F0502020204030204" pitchFamily="34" charset="0"/>
                </a:rPr>
                <a:t>.</a:t>
              </a:r>
              <a:endParaRPr lang="en-US" altLang="vi-VN" sz="2400" dirty="0">
                <a:solidFill>
                  <a:srgbClr val="FF3300"/>
                </a:solidFill>
                <a:latin typeface="Times New Roman" panose="02020603050405020304" pitchFamily="18" charset="0"/>
                <a:cs typeface="Times New Roman" panose="02020603050405020304" pitchFamily="18" charset="0"/>
              </a:endParaRPr>
            </a:p>
          </p:txBody>
        </p:sp>
      </p:grpSp>
      <p:grpSp>
        <p:nvGrpSpPr>
          <p:cNvPr id="27" name="Group 37"/>
          <p:cNvGrpSpPr>
            <a:grpSpLocks/>
          </p:cNvGrpSpPr>
          <p:nvPr/>
        </p:nvGrpSpPr>
        <p:grpSpPr bwMode="auto">
          <a:xfrm rot="5400000">
            <a:off x="64823" y="4946386"/>
            <a:ext cx="992188" cy="1240367"/>
            <a:chOff x="1872" y="1824"/>
            <a:chExt cx="2014" cy="1821"/>
          </a:xfrm>
        </p:grpSpPr>
        <p:sp>
          <p:nvSpPr>
            <p:cNvPr id="100" name="AutoShape 38"/>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101" name="AutoShape 39"/>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102" name="AutoShape 40"/>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874" name="Oval 41"/>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875" name="Oval 42"/>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05" name="Oval 43"/>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877" name="Oval 44"/>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07" name="Oval 45"/>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879" name="Oval 46"/>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31" name="Group 11"/>
          <p:cNvGrpSpPr>
            <a:grpSpLocks/>
          </p:cNvGrpSpPr>
          <p:nvPr/>
        </p:nvGrpSpPr>
        <p:grpSpPr bwMode="auto">
          <a:xfrm>
            <a:off x="1505760" y="3907473"/>
            <a:ext cx="6624594" cy="763503"/>
            <a:chOff x="508" y="2082"/>
            <a:chExt cx="1351" cy="417"/>
          </a:xfrm>
        </p:grpSpPr>
        <p:sp>
          <p:nvSpPr>
            <p:cNvPr id="111" name="AutoShape 12"/>
            <p:cNvSpPr>
              <a:spLocks noChangeArrowheads="1"/>
            </p:cNvSpPr>
            <p:nvPr/>
          </p:nvSpPr>
          <p:spPr bwMode="gray">
            <a:xfrm>
              <a:off x="508" y="2082"/>
              <a:ext cx="1330" cy="411"/>
            </a:xfrm>
            <a:prstGeom prst="roundRect">
              <a:avLst>
                <a:gd name="adj" fmla="val 10889"/>
              </a:avLst>
            </a:prstGeom>
            <a:gradFill rotWithShape="1">
              <a:gsLst>
                <a:gs pos="0">
                  <a:srgbClr val="DDDDDD"/>
                </a:gs>
                <a:gs pos="50000">
                  <a:srgbClr val="DDDDDD">
                    <a:gamma/>
                    <a:tint val="39216"/>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j-lt"/>
                <a:cs typeface="Arial" charset="0"/>
              </a:endParaRPr>
            </a:p>
          </p:txBody>
        </p:sp>
        <p:sp>
          <p:nvSpPr>
            <p:cNvPr id="112" name="AutoShape 13"/>
            <p:cNvSpPr>
              <a:spLocks noChangeArrowheads="1"/>
            </p:cNvSpPr>
            <p:nvPr/>
          </p:nvSpPr>
          <p:spPr bwMode="gray">
            <a:xfrm>
              <a:off x="513" y="2147"/>
              <a:ext cx="272" cy="352"/>
            </a:xfrm>
            <a:prstGeom prst="roundRect">
              <a:avLst>
                <a:gd name="adj" fmla="val 11921"/>
              </a:avLst>
            </a:prstGeom>
            <a:solidFill>
              <a:srgbClr val="0000CC"/>
            </a:solidFill>
            <a:ln w="38100">
              <a:solidFill>
                <a:schemeClr val="bg1"/>
              </a:solidFill>
              <a:round/>
              <a:headEnd/>
              <a:tailEnd/>
            </a:ln>
            <a:effectLst/>
          </p:spPr>
          <p:txBody>
            <a:bodyPr wrap="none" anchor="ctr"/>
            <a:lstStyle/>
            <a:p>
              <a:pPr algn="just" fontAlgn="auto">
                <a:spcBef>
                  <a:spcPts val="0"/>
                </a:spcBef>
                <a:spcAft>
                  <a:spcPts val="0"/>
                </a:spcAft>
                <a:defRPr/>
              </a:pPr>
              <a:endParaRPr lang="vi-VN" sz="2400">
                <a:latin typeface="+mj-lt"/>
                <a:cs typeface="Arial" charset="0"/>
              </a:endParaRPr>
            </a:p>
          </p:txBody>
        </p:sp>
        <p:sp>
          <p:nvSpPr>
            <p:cNvPr id="113" name="Freeform 14"/>
            <p:cNvSpPr>
              <a:spLocks/>
            </p:cNvSpPr>
            <p:nvPr/>
          </p:nvSpPr>
          <p:spPr bwMode="gray">
            <a:xfrm>
              <a:off x="545" y="2184"/>
              <a:ext cx="293"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2353"/>
                    <a:invGamma/>
                  </a:schemeClr>
                </a:gs>
                <a:gs pos="100000">
                  <a:schemeClr val="hlink">
                    <a:alpha val="0"/>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j-lt"/>
                <a:cs typeface="Arial" charset="0"/>
              </a:endParaRPr>
            </a:p>
          </p:txBody>
        </p:sp>
        <p:sp>
          <p:nvSpPr>
            <p:cNvPr id="114" name="Text Box 15"/>
            <p:cNvSpPr txBox="1">
              <a:spLocks noChangeArrowheads="1"/>
            </p:cNvSpPr>
            <p:nvPr/>
          </p:nvSpPr>
          <p:spPr bwMode="gray">
            <a:xfrm>
              <a:off x="607" y="2139"/>
              <a:ext cx="77" cy="286"/>
            </a:xfrm>
            <a:prstGeom prst="rect">
              <a:avLst/>
            </a:prstGeom>
            <a:noFill/>
            <a:ln w="9525" algn="ctr">
              <a:noFill/>
              <a:miter lim="800000"/>
              <a:headEnd/>
              <a:tailEnd/>
            </a:ln>
            <a:effectLst>
              <a:outerShdw dist="35921" dir="2700000" algn="ctr" rotWithShape="0">
                <a:schemeClr val="tx1"/>
              </a:outerShdw>
            </a:effectLst>
          </p:spPr>
          <p:txBody>
            <a:bodyPr wrap="none">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j-lt"/>
                  <a:cs typeface="Arial" charset="0"/>
                </a:rPr>
                <a:t>C</a:t>
              </a:r>
            </a:p>
          </p:txBody>
        </p:sp>
        <p:sp>
          <p:nvSpPr>
            <p:cNvPr id="35870" name="Text Box 16"/>
            <p:cNvSpPr txBox="1">
              <a:spLocks noChangeArrowheads="1"/>
            </p:cNvSpPr>
            <p:nvPr/>
          </p:nvSpPr>
          <p:spPr bwMode="gray">
            <a:xfrm>
              <a:off x="815" y="2186"/>
              <a:ext cx="104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sz="2400" dirty="0" err="1">
                  <a:effectLst/>
                  <a:latin typeface="Times New Roman" panose="02020603050405020304" pitchFamily="18" charset="0"/>
                  <a:ea typeface="Calibri" panose="020F0502020204030204" pitchFamily="34" charset="0"/>
                </a:rPr>
                <a:t>vừa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hút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vừa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đẩy</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các</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vật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khác</a:t>
              </a:r>
              <a:r>
                <a:rPr lang="en-US" sz="2400" dirty="0">
                  <a:effectLst/>
                  <a:latin typeface="Times New Roman" panose="02020603050405020304" pitchFamily="18" charset="0"/>
                  <a:ea typeface="Calibri" panose="020F0502020204030204" pitchFamily="34" charset="0"/>
                </a:rPr>
                <a:t>.   </a:t>
              </a:r>
              <a:endParaRPr lang="en-US" altLang="vi-VN" sz="2400" dirty="0">
                <a:solidFill>
                  <a:srgbClr val="FF3300"/>
                </a:solidFill>
                <a:latin typeface="Times New Roman" panose="02020603050405020304" pitchFamily="18" charset="0"/>
                <a:cs typeface="Times New Roman" panose="02020603050405020304" pitchFamily="18" charset="0"/>
              </a:endParaRPr>
            </a:p>
          </p:txBody>
        </p:sp>
      </p:grpSp>
      <p:sp>
        <p:nvSpPr>
          <p:cNvPr id="35863" name="Text Box 26" descr="Parchment"/>
          <p:cNvSpPr txBox="1">
            <a:spLocks noChangeArrowheads="1"/>
          </p:cNvSpPr>
          <p:nvPr/>
        </p:nvSpPr>
        <p:spPr bwMode="gray">
          <a:xfrm>
            <a:off x="711200" y="381001"/>
            <a:ext cx="11113211" cy="522259"/>
          </a:xfrm>
          <a:prstGeom prst="rect">
            <a:avLst/>
          </a:prstGeom>
          <a:blipFill dpi="0" rotWithShape="1">
            <a:blip r:embed="rId4"/>
            <a:srcRect/>
            <a:tile tx="0" ty="0" sx="100000" sy="100000" flip="none" algn="tl"/>
          </a:blipFill>
          <a:ln w="76200" cmpd="tri" algn="ctr">
            <a:solidFill>
              <a:srgbClr val="000000"/>
            </a:solidFill>
            <a:miter lim="800000"/>
            <a:headEnd/>
            <a:tailEnd/>
          </a:ln>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a:lnSpc>
                <a:spcPct val="107000"/>
              </a:lnSpc>
              <a:spcBef>
                <a:spcPts val="600"/>
              </a:spcBef>
              <a:spcAft>
                <a:spcPts val="600"/>
              </a:spcAft>
            </a:pPr>
            <a:r>
              <a:rPr lang="en-US" sz="2800" b="1" dirty="0" err="1">
                <a:solidFill>
                  <a:srgbClr val="0000FF"/>
                </a:solidFill>
                <a:effectLst/>
                <a:latin typeface="Times New Roman" panose="02020603050405020304" pitchFamily="18" charset="0"/>
                <a:ea typeface="Calibri" panose="020F0502020204030204" pitchFamily="34" charset="0"/>
              </a:rPr>
              <a:t>Câu</a:t>
            </a:r>
            <a:r>
              <a:rPr lang="en-US" sz="2800" b="1" dirty="0">
                <a:solidFill>
                  <a:srgbClr val="0000FF"/>
                </a:solidFill>
                <a:effectLst/>
                <a:latin typeface="Times New Roman" panose="02020603050405020304" pitchFamily="18" charset="0"/>
                <a:ea typeface="Calibri" panose="020F0502020204030204" pitchFamily="34" charset="0"/>
              </a:rPr>
              <a:t> 1: </a:t>
            </a:r>
            <a:r>
              <a:rPr lang="en-US" sz="2800" dirty="0" err="1">
                <a:solidFill>
                  <a:srgbClr val="0000FF"/>
                </a:solidFill>
                <a:effectLst/>
                <a:latin typeface="Times New Roman" panose="02020603050405020304" pitchFamily="18" charset="0"/>
                <a:ea typeface="Calibri" panose="020F0502020204030204" pitchFamily="34" charset="0"/>
              </a:rPr>
              <a:t>Nhiều</a:t>
            </a:r>
            <a:r>
              <a:rPr lang="en-US" sz="2800" dirty="0">
                <a:solidFill>
                  <a:srgbClr val="0000FF"/>
                </a:solidFill>
                <a:effectLst/>
                <a:latin typeface="Times New Roman" panose="02020603050405020304" pitchFamily="18" charset="0"/>
                <a:ea typeface="Calibri" panose="020F0502020204030204" pitchFamily="34" charset="0"/>
              </a:rPr>
              <a:t> </a:t>
            </a:r>
            <a:r>
              <a:rPr lang="en-US" sz="2800" dirty="0" err="1">
                <a:solidFill>
                  <a:srgbClr val="0000FF"/>
                </a:solidFill>
                <a:effectLst/>
                <a:latin typeface="Times New Roman" panose="02020603050405020304" pitchFamily="18" charset="0"/>
                <a:ea typeface="Calibri" panose="020F0502020204030204" pitchFamily="34" charset="0"/>
              </a:rPr>
              <a:t>vật</a:t>
            </a:r>
            <a:r>
              <a:rPr lang="en-US" sz="2800" dirty="0">
                <a:solidFill>
                  <a:srgbClr val="0000FF"/>
                </a:solidFill>
                <a:effectLst/>
                <a:latin typeface="Times New Roman" panose="02020603050405020304" pitchFamily="18" charset="0"/>
                <a:ea typeface="Calibri" panose="020F0502020204030204" pitchFamily="34" charset="0"/>
              </a:rPr>
              <a:t> </a:t>
            </a:r>
            <a:r>
              <a:rPr lang="en-US" sz="2800" dirty="0" err="1">
                <a:solidFill>
                  <a:srgbClr val="0000FF"/>
                </a:solidFill>
                <a:effectLst/>
                <a:latin typeface="Times New Roman" panose="02020603050405020304" pitchFamily="18" charset="0"/>
                <a:ea typeface="Calibri" panose="020F0502020204030204" pitchFamily="34" charset="0"/>
              </a:rPr>
              <a:t>sau</a:t>
            </a:r>
            <a:r>
              <a:rPr lang="en-US" sz="2800" dirty="0">
                <a:solidFill>
                  <a:srgbClr val="0000FF"/>
                </a:solidFill>
                <a:effectLst/>
                <a:latin typeface="Times New Roman" panose="02020603050405020304" pitchFamily="18" charset="0"/>
                <a:ea typeface="Calibri" panose="020F0502020204030204" pitchFamily="34" charset="0"/>
              </a:rPr>
              <a:t> </a:t>
            </a:r>
            <a:r>
              <a:rPr lang="en-US" sz="2800" dirty="0" err="1">
                <a:solidFill>
                  <a:srgbClr val="0000FF"/>
                </a:solidFill>
                <a:effectLst/>
                <a:latin typeface="Times New Roman" panose="02020603050405020304" pitchFamily="18" charset="0"/>
                <a:ea typeface="Calibri" panose="020F0502020204030204" pitchFamily="34" charset="0"/>
              </a:rPr>
              <a:t>khi</a:t>
            </a:r>
            <a:r>
              <a:rPr lang="en-US" sz="2800" dirty="0">
                <a:solidFill>
                  <a:srgbClr val="0000FF"/>
                </a:solidFill>
                <a:effectLst/>
                <a:latin typeface="Times New Roman" panose="02020603050405020304" pitchFamily="18" charset="0"/>
                <a:ea typeface="Calibri" panose="020F0502020204030204" pitchFamily="34" charset="0"/>
              </a:rPr>
              <a:t> </a:t>
            </a:r>
            <a:r>
              <a:rPr lang="en-US" sz="2800" dirty="0" err="1">
                <a:solidFill>
                  <a:srgbClr val="0000FF"/>
                </a:solidFill>
                <a:effectLst/>
                <a:latin typeface="Times New Roman" panose="02020603050405020304" pitchFamily="18" charset="0"/>
                <a:ea typeface="Calibri" panose="020F0502020204030204" pitchFamily="34" charset="0"/>
              </a:rPr>
              <a:t>cọ</a:t>
            </a:r>
            <a:r>
              <a:rPr lang="en-US" sz="2800" dirty="0">
                <a:solidFill>
                  <a:srgbClr val="0000FF"/>
                </a:solidFill>
                <a:effectLst/>
                <a:latin typeface="Times New Roman" panose="02020603050405020304" pitchFamily="18" charset="0"/>
                <a:ea typeface="Calibri" panose="020F0502020204030204" pitchFamily="34" charset="0"/>
              </a:rPr>
              <a:t> </a:t>
            </a:r>
            <a:r>
              <a:rPr lang="en-US" sz="2800" dirty="0" err="1">
                <a:solidFill>
                  <a:srgbClr val="0000FF"/>
                </a:solidFill>
                <a:effectLst/>
                <a:latin typeface="Times New Roman" panose="02020603050405020304" pitchFamily="18" charset="0"/>
                <a:ea typeface="Calibri" panose="020F0502020204030204" pitchFamily="34" charset="0"/>
              </a:rPr>
              <a:t>xát</a:t>
            </a:r>
            <a:r>
              <a:rPr lang="en-US" sz="2800" dirty="0">
                <a:solidFill>
                  <a:srgbClr val="0000FF"/>
                </a:solidFill>
                <a:effectLst/>
                <a:latin typeface="Times New Roman" panose="02020603050405020304" pitchFamily="18" charset="0"/>
                <a:ea typeface="Calibri" panose="020F0502020204030204" pitchFamily="34" charset="0"/>
              </a:rPr>
              <a:t> </a:t>
            </a:r>
            <a:r>
              <a:rPr lang="en-US" sz="2800" dirty="0" err="1">
                <a:solidFill>
                  <a:srgbClr val="0000FF"/>
                </a:solidFill>
                <a:effectLst/>
                <a:latin typeface="Times New Roman" panose="02020603050405020304" pitchFamily="18" charset="0"/>
                <a:ea typeface="Calibri" panose="020F0502020204030204" pitchFamily="34" charset="0"/>
              </a:rPr>
              <a:t>có</a:t>
            </a:r>
            <a:r>
              <a:rPr lang="en-US" sz="2800" dirty="0">
                <a:solidFill>
                  <a:srgbClr val="0000FF"/>
                </a:solidFill>
                <a:effectLst/>
                <a:latin typeface="Times New Roman" panose="02020603050405020304" pitchFamily="18" charset="0"/>
                <a:ea typeface="Calibri" panose="020F0502020204030204" pitchFamily="34" charset="0"/>
              </a:rPr>
              <a:t> </a:t>
            </a:r>
            <a:r>
              <a:rPr lang="en-US" sz="2800" dirty="0" err="1">
                <a:solidFill>
                  <a:srgbClr val="0000FF"/>
                </a:solidFill>
                <a:effectLst/>
                <a:latin typeface="Times New Roman" panose="02020603050405020304" pitchFamily="18" charset="0"/>
                <a:ea typeface="Calibri" panose="020F0502020204030204" pitchFamily="34" charset="0"/>
              </a:rPr>
              <a:t>khả</a:t>
            </a:r>
            <a:r>
              <a:rPr lang="en-US" sz="2800" dirty="0">
                <a:solidFill>
                  <a:srgbClr val="0000FF"/>
                </a:solidFill>
                <a:effectLst/>
                <a:latin typeface="Times New Roman" panose="02020603050405020304" pitchFamily="18" charset="0"/>
                <a:ea typeface="Calibri" panose="020F0502020204030204" pitchFamily="34" charset="0"/>
              </a:rPr>
              <a:t> </a:t>
            </a:r>
            <a:r>
              <a:rPr lang="en-US" sz="2800" dirty="0" err="1">
                <a:solidFill>
                  <a:srgbClr val="0000FF"/>
                </a:solidFill>
                <a:effectLst/>
                <a:latin typeface="Times New Roman" panose="02020603050405020304" pitchFamily="18" charset="0"/>
                <a:ea typeface="Calibri" panose="020F0502020204030204" pitchFamily="34" charset="0"/>
              </a:rPr>
              <a:t>năng</a:t>
            </a:r>
            <a:endParaRPr lang="en-US" sz="2800" b="1" dirty="0">
              <a:solidFill>
                <a:srgbClr val="0000FF"/>
              </a:solidFill>
              <a:effectLst/>
              <a:latin typeface="Times New Roman" panose="02020603050405020304" pitchFamily="18" charset="0"/>
              <a:ea typeface="Calibri" panose="020F0502020204030204" pitchFamily="34" charset="0"/>
            </a:endParaRPr>
          </a:p>
        </p:txBody>
      </p:sp>
      <p:sp>
        <p:nvSpPr>
          <p:cNvPr id="117" name="Right Arrow 116">
            <a:hlinkClick r:id="rId5" action="ppaction://hlinksldjump"/>
          </p:cNvPr>
          <p:cNvSpPr/>
          <p:nvPr/>
        </p:nvSpPr>
        <p:spPr>
          <a:xfrm>
            <a:off x="11040550" y="5578134"/>
            <a:ext cx="783861" cy="594067"/>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15" name="Text Box 16"/>
          <p:cNvSpPr txBox="1">
            <a:spLocks noChangeArrowheads="1"/>
          </p:cNvSpPr>
          <p:nvPr/>
        </p:nvSpPr>
        <p:spPr bwMode="gray">
          <a:xfrm>
            <a:off x="2831306" y="2968105"/>
            <a:ext cx="5396089" cy="460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R="0">
              <a:lnSpc>
                <a:spcPct val="107000"/>
              </a:lnSpc>
              <a:spcBef>
                <a:spcPts val="600"/>
              </a:spcBef>
              <a:spcAft>
                <a:spcPts val="600"/>
              </a:spcAft>
            </a:pPr>
            <a:r>
              <a:rPr lang="en-US" dirty="0" err="1">
                <a:solidFill>
                  <a:srgbClr val="FF0000"/>
                </a:solidFill>
                <a:latin typeface="Times New Roman" panose="02020603050405020304" pitchFamily="18" charset="0"/>
                <a:ea typeface="Calibri" panose="020F0502020204030204" pitchFamily="34" charset="0"/>
              </a:rPr>
              <a:t>hút</a:t>
            </a:r>
            <a:r>
              <a:rPr lang="en-US" dirty="0">
                <a:solidFill>
                  <a:srgbClr val="FF0000"/>
                </a:solidFill>
                <a:latin typeface="Times New Roman" panose="02020603050405020304" pitchFamily="18" charset="0"/>
                <a:ea typeface="Calibri" panose="020F0502020204030204" pitchFamily="34" charset="0"/>
              </a:rPr>
              <a:t> </a:t>
            </a:r>
            <a:r>
              <a:rPr lang="en-US" dirty="0" err="1">
                <a:solidFill>
                  <a:srgbClr val="FF0000"/>
                </a:solidFill>
                <a:latin typeface="Times New Roman" panose="02020603050405020304" pitchFamily="18" charset="0"/>
                <a:ea typeface="Calibri" panose="020F0502020204030204" pitchFamily="34" charset="0"/>
              </a:rPr>
              <a:t>các</a:t>
            </a:r>
            <a:r>
              <a:rPr lang="en-US" dirty="0">
                <a:solidFill>
                  <a:srgbClr val="FF0000"/>
                </a:solidFill>
                <a:latin typeface="Times New Roman" panose="02020603050405020304" pitchFamily="18" charset="0"/>
                <a:ea typeface="Calibri" panose="020F0502020204030204" pitchFamily="34" charset="0"/>
              </a:rPr>
              <a:t> </a:t>
            </a:r>
            <a:r>
              <a:rPr lang="en-US" dirty="0" err="1">
                <a:solidFill>
                  <a:srgbClr val="FF0000"/>
                </a:solidFill>
                <a:latin typeface="Times New Roman" panose="02020603050405020304" pitchFamily="18" charset="0"/>
                <a:ea typeface="Calibri" panose="020F0502020204030204" pitchFamily="34" charset="0"/>
              </a:rPr>
              <a:t>vật</a:t>
            </a:r>
            <a:r>
              <a:rPr lang="en-US" dirty="0">
                <a:solidFill>
                  <a:srgbClr val="FF0000"/>
                </a:solidFill>
                <a:latin typeface="Times New Roman" panose="02020603050405020304" pitchFamily="18" charset="0"/>
                <a:ea typeface="Calibri" panose="020F0502020204030204" pitchFamily="34" charset="0"/>
              </a:rPr>
              <a:t> </a:t>
            </a:r>
            <a:r>
              <a:rPr lang="en-US" dirty="0" err="1">
                <a:solidFill>
                  <a:srgbClr val="FF0000"/>
                </a:solidFill>
                <a:latin typeface="Times New Roman" panose="02020603050405020304" pitchFamily="18" charset="0"/>
                <a:ea typeface="Calibri" panose="020F0502020204030204" pitchFamily="34" charset="0"/>
              </a:rPr>
              <a:t>khác</a:t>
            </a:r>
            <a:r>
              <a:rPr lang="en-US" dirty="0">
                <a:solidFill>
                  <a:srgbClr val="FF0000"/>
                </a:solidFill>
                <a:latin typeface="Times New Roman" panose="02020603050405020304" pitchFamily="18" charset="0"/>
                <a:ea typeface="Calibri" panose="020F0502020204030204" pitchFamily="34" charset="0"/>
              </a:rPr>
              <a:t>.</a:t>
            </a:r>
          </a:p>
        </p:txBody>
      </p:sp>
    </p:spTree>
    <p:extLst>
      <p:ext uri="{BB962C8B-B14F-4D97-AF65-F5344CB8AC3E}">
        <p14:creationId xmlns:p14="http://schemas.microsoft.com/office/powerpoint/2010/main" val="26743631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
                                        <p:tgtEl>
                                          <p:spTgt spid="2"/>
                                        </p:tgtEl>
                                      </p:cBhvr>
                                    </p:animEffect>
                                  </p:childTnLst>
                                </p:cTn>
                              </p:par>
                            </p:childTnLst>
                          </p:cTn>
                        </p:par>
                        <p:par>
                          <p:cTn id="8" fill="hold" nodeType="afterGroup">
                            <p:stCondLst>
                              <p:cond delay="400"/>
                            </p:stCondLst>
                            <p:childTnLst>
                              <p:par>
                                <p:cTn id="9" presetID="17"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200" fill="hold"/>
                                        <p:tgtEl>
                                          <p:spTgt spid="7"/>
                                        </p:tgtEl>
                                        <p:attrNameLst>
                                          <p:attrName>ppt_x</p:attrName>
                                        </p:attrNameLst>
                                      </p:cBhvr>
                                      <p:tavLst>
                                        <p:tav tm="0">
                                          <p:val>
                                            <p:strVal val="#ppt_x-#ppt_w/2"/>
                                          </p:val>
                                        </p:tav>
                                        <p:tav tm="100000">
                                          <p:val>
                                            <p:strVal val="#ppt_x"/>
                                          </p:val>
                                        </p:tav>
                                      </p:tavLst>
                                    </p:anim>
                                    <p:anim calcmode="lin" valueType="num">
                                      <p:cBhvr>
                                        <p:cTn id="12" dur="200" fill="hold"/>
                                        <p:tgtEl>
                                          <p:spTgt spid="7"/>
                                        </p:tgtEl>
                                        <p:attrNameLst>
                                          <p:attrName>ppt_y</p:attrName>
                                        </p:attrNameLst>
                                      </p:cBhvr>
                                      <p:tavLst>
                                        <p:tav tm="0">
                                          <p:val>
                                            <p:strVal val="#ppt_y"/>
                                          </p:val>
                                        </p:tav>
                                        <p:tav tm="100000">
                                          <p:val>
                                            <p:strVal val="#ppt_y"/>
                                          </p:val>
                                        </p:tav>
                                      </p:tavLst>
                                    </p:anim>
                                    <p:anim calcmode="lin" valueType="num">
                                      <p:cBhvr>
                                        <p:cTn id="13" dur="200" fill="hold"/>
                                        <p:tgtEl>
                                          <p:spTgt spid="7"/>
                                        </p:tgtEl>
                                        <p:attrNameLst>
                                          <p:attrName>ppt_w</p:attrName>
                                        </p:attrNameLst>
                                      </p:cBhvr>
                                      <p:tavLst>
                                        <p:tav tm="0">
                                          <p:val>
                                            <p:fltVal val="0"/>
                                          </p:val>
                                        </p:tav>
                                        <p:tav tm="100000">
                                          <p:val>
                                            <p:strVal val="#ppt_w"/>
                                          </p:val>
                                        </p:tav>
                                      </p:tavLst>
                                    </p:anim>
                                    <p:anim calcmode="lin" valueType="num">
                                      <p:cBhvr>
                                        <p:cTn id="14" dur="200" fill="hold"/>
                                        <p:tgtEl>
                                          <p:spTgt spid="7"/>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9"/>
                                            </p:cond>
                                          </p:stCondLst>
                                          <p:endCondLst>
                                            <p:cond evt="onStopAudio" delay="0">
                                              <p:tgtEl>
                                                <p:sldTgt/>
                                              </p:tgtEl>
                                            </p:cond>
                                          </p:endCondLst>
                                        </p:cTn>
                                        <p:tgtEl>
                                          <p:sndTgt r:embed="rId2" name="breeze.wav"/>
                                        </p:tgtEl>
                                      </p:cMediaNode>
                                    </p:audio>
                                  </p:subTnLst>
                                </p:cTn>
                              </p:par>
                            </p:childTnLst>
                          </p:cTn>
                        </p:par>
                        <p:par>
                          <p:cTn id="15" fill="hold" nodeType="afterGroup">
                            <p:stCondLst>
                              <p:cond delay="600"/>
                            </p:stCondLst>
                            <p:childTnLst>
                              <p:par>
                                <p:cTn id="16" presetID="17" presetClass="entr" presetSubtype="1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200" fill="hold"/>
                                        <p:tgtEl>
                                          <p:spTgt spid="3"/>
                                        </p:tgtEl>
                                        <p:attrNameLst>
                                          <p:attrName>ppt_w</p:attrName>
                                        </p:attrNameLst>
                                      </p:cBhvr>
                                      <p:tavLst>
                                        <p:tav tm="0">
                                          <p:val>
                                            <p:fltVal val="0"/>
                                          </p:val>
                                        </p:tav>
                                        <p:tav tm="100000">
                                          <p:val>
                                            <p:strVal val="#ppt_w"/>
                                          </p:val>
                                        </p:tav>
                                      </p:tavLst>
                                    </p:anim>
                                    <p:anim calcmode="lin" valueType="num">
                                      <p:cBhvr>
                                        <p:cTn id="19" dur="200" fill="hold"/>
                                        <p:tgtEl>
                                          <p:spTgt spid="3"/>
                                        </p:tgtEl>
                                        <p:attrNameLst>
                                          <p:attrName>ppt_h</p:attrName>
                                        </p:attrNameLst>
                                      </p:cBhvr>
                                      <p:tavLst>
                                        <p:tav tm="0">
                                          <p:val>
                                            <p:strVal val="#ppt_h"/>
                                          </p:val>
                                        </p:tav>
                                        <p:tav tm="100000">
                                          <p:val>
                                            <p:strVal val="#ppt_h"/>
                                          </p:val>
                                        </p:tav>
                                      </p:tavLst>
                                    </p:anim>
                                  </p:childTnLst>
                                </p:cTn>
                              </p:par>
                            </p:childTnLst>
                          </p:cTn>
                        </p:par>
                        <p:par>
                          <p:cTn id="20" fill="hold" nodeType="afterGroup">
                            <p:stCondLst>
                              <p:cond delay="800"/>
                            </p:stCondLst>
                            <p:childTnLst>
                              <p:par>
                                <p:cTn id="21" presetID="4"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ox(in)">
                                      <p:cBhvr>
                                        <p:cTn id="23" dur="200"/>
                                        <p:tgtEl>
                                          <p:spTgt spid="14"/>
                                        </p:tgtEl>
                                      </p:cBhvr>
                                    </p:animEffect>
                                  </p:childTnLst>
                                </p:cTn>
                              </p:par>
                            </p:childTnLst>
                          </p:cTn>
                        </p:par>
                        <p:par>
                          <p:cTn id="24" fill="hold" nodeType="afterGroup">
                            <p:stCondLst>
                              <p:cond delay="100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200" fill="hold"/>
                                        <p:tgtEl>
                                          <p:spTgt spid="21"/>
                                        </p:tgtEl>
                                        <p:attrNameLst>
                                          <p:attrName>ppt_w</p:attrName>
                                        </p:attrNameLst>
                                      </p:cBhvr>
                                      <p:tavLst>
                                        <p:tav tm="0">
                                          <p:val>
                                            <p:fltVal val="0"/>
                                          </p:val>
                                        </p:tav>
                                        <p:tav tm="100000">
                                          <p:val>
                                            <p:strVal val="#ppt_w"/>
                                          </p:val>
                                        </p:tav>
                                      </p:tavLst>
                                    </p:anim>
                                    <p:anim calcmode="lin" valueType="num">
                                      <p:cBhvr>
                                        <p:cTn id="28" dur="200" fill="hold"/>
                                        <p:tgtEl>
                                          <p:spTgt spid="21"/>
                                        </p:tgtEl>
                                        <p:attrNameLst>
                                          <p:attrName>ppt_h</p:attrName>
                                        </p:attrNameLst>
                                      </p:cBhvr>
                                      <p:tavLst>
                                        <p:tav tm="0">
                                          <p:val>
                                            <p:fltVal val="0"/>
                                          </p:val>
                                        </p:tav>
                                        <p:tav tm="100000">
                                          <p:val>
                                            <p:strVal val="#ppt_h"/>
                                          </p:val>
                                        </p:tav>
                                      </p:tavLst>
                                    </p:anim>
                                    <p:anim calcmode="lin" valueType="num">
                                      <p:cBhvr>
                                        <p:cTn id="29" dur="200" fill="hold"/>
                                        <p:tgtEl>
                                          <p:spTgt spid="21"/>
                                        </p:tgtEl>
                                        <p:attrNameLst>
                                          <p:attrName>style.rotation</p:attrName>
                                        </p:attrNameLst>
                                      </p:cBhvr>
                                      <p:tavLst>
                                        <p:tav tm="0">
                                          <p:val>
                                            <p:fltVal val="360"/>
                                          </p:val>
                                        </p:tav>
                                        <p:tav tm="100000">
                                          <p:val>
                                            <p:fltVal val="0"/>
                                          </p:val>
                                        </p:tav>
                                      </p:tavLst>
                                    </p:anim>
                                    <p:animEffect transition="in" filter="fade">
                                      <p:cBhvr>
                                        <p:cTn id="30" dur="200"/>
                                        <p:tgtEl>
                                          <p:spTgt spid="21"/>
                                        </p:tgtEl>
                                      </p:cBhvr>
                                    </p:animEffect>
                                  </p:childTnLst>
                                </p:cTn>
                              </p:par>
                              <p:par>
                                <p:cTn id="31" presetID="16" presetClass="entr" presetSubtype="21"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childTnLst>
                          </p:cTn>
                        </p:par>
                        <p:par>
                          <p:cTn id="34" fill="hold">
                            <p:stCondLst>
                              <p:cond delay="1500"/>
                            </p:stCondLst>
                            <p:childTnLst>
                              <p:par>
                                <p:cTn id="35" presetID="17" presetClass="entr" presetSubtype="1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200" fill="hold"/>
                                        <p:tgtEl>
                                          <p:spTgt spid="5"/>
                                        </p:tgtEl>
                                        <p:attrNameLst>
                                          <p:attrName>ppt_w</p:attrName>
                                        </p:attrNameLst>
                                      </p:cBhvr>
                                      <p:tavLst>
                                        <p:tav tm="0">
                                          <p:val>
                                            <p:fltVal val="0"/>
                                          </p:val>
                                        </p:tav>
                                        <p:tav tm="100000">
                                          <p:val>
                                            <p:strVal val="#ppt_w"/>
                                          </p:val>
                                        </p:tav>
                                      </p:tavLst>
                                    </p:anim>
                                    <p:anim calcmode="lin" valueType="num">
                                      <p:cBhvr>
                                        <p:cTn id="38" dur="200" fill="hold"/>
                                        <p:tgtEl>
                                          <p:spTgt spid="5"/>
                                        </p:tgtEl>
                                        <p:attrNameLst>
                                          <p:attrName>ppt_h</p:attrName>
                                        </p:attrNameLst>
                                      </p:cBhvr>
                                      <p:tavLst>
                                        <p:tav tm="0">
                                          <p:val>
                                            <p:strVal val="#ppt_h"/>
                                          </p:val>
                                        </p:tav>
                                        <p:tav tm="100000">
                                          <p:val>
                                            <p:strVal val="#ppt_h"/>
                                          </p:val>
                                        </p:tav>
                                      </p:tavLst>
                                    </p:anim>
                                  </p:childTnLst>
                                </p:cTn>
                              </p:par>
                            </p:childTnLst>
                          </p:cTn>
                        </p:par>
                        <p:par>
                          <p:cTn id="39" fill="hold" nodeType="afterGroup">
                            <p:stCondLst>
                              <p:cond delay="1700"/>
                            </p:stCondLst>
                            <p:childTnLst>
                              <p:par>
                                <p:cTn id="40" presetID="4" presetClass="entr" presetSubtype="16"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ox(in)">
                                      <p:cBhvr>
                                        <p:cTn id="42" dur="200"/>
                                        <p:tgtEl>
                                          <p:spTgt spid="16"/>
                                        </p:tgtEl>
                                      </p:cBhvr>
                                    </p:animEffect>
                                  </p:childTnLst>
                                </p:cTn>
                              </p:par>
                            </p:childTnLst>
                          </p:cTn>
                        </p:par>
                        <p:par>
                          <p:cTn id="43" fill="hold" nodeType="afterGroup">
                            <p:stCondLst>
                              <p:cond delay="1900"/>
                            </p:stCondLst>
                            <p:childTnLst>
                              <p:par>
                                <p:cTn id="44" presetID="49" presetClass="entr" presetSubtype="0" decel="100000"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200" fill="hold"/>
                                        <p:tgtEl>
                                          <p:spTgt spid="22"/>
                                        </p:tgtEl>
                                        <p:attrNameLst>
                                          <p:attrName>ppt_w</p:attrName>
                                        </p:attrNameLst>
                                      </p:cBhvr>
                                      <p:tavLst>
                                        <p:tav tm="0">
                                          <p:val>
                                            <p:fltVal val="0"/>
                                          </p:val>
                                        </p:tav>
                                        <p:tav tm="100000">
                                          <p:val>
                                            <p:strVal val="#ppt_w"/>
                                          </p:val>
                                        </p:tav>
                                      </p:tavLst>
                                    </p:anim>
                                    <p:anim calcmode="lin" valueType="num">
                                      <p:cBhvr>
                                        <p:cTn id="47" dur="200" fill="hold"/>
                                        <p:tgtEl>
                                          <p:spTgt spid="22"/>
                                        </p:tgtEl>
                                        <p:attrNameLst>
                                          <p:attrName>ppt_h</p:attrName>
                                        </p:attrNameLst>
                                      </p:cBhvr>
                                      <p:tavLst>
                                        <p:tav tm="0">
                                          <p:val>
                                            <p:fltVal val="0"/>
                                          </p:val>
                                        </p:tav>
                                        <p:tav tm="100000">
                                          <p:val>
                                            <p:strVal val="#ppt_h"/>
                                          </p:val>
                                        </p:tav>
                                      </p:tavLst>
                                    </p:anim>
                                    <p:anim calcmode="lin" valueType="num">
                                      <p:cBhvr>
                                        <p:cTn id="48" dur="200" fill="hold"/>
                                        <p:tgtEl>
                                          <p:spTgt spid="22"/>
                                        </p:tgtEl>
                                        <p:attrNameLst>
                                          <p:attrName>style.rotation</p:attrName>
                                        </p:attrNameLst>
                                      </p:cBhvr>
                                      <p:tavLst>
                                        <p:tav tm="0">
                                          <p:val>
                                            <p:fltVal val="360"/>
                                          </p:val>
                                        </p:tav>
                                        <p:tav tm="100000">
                                          <p:val>
                                            <p:fltVal val="0"/>
                                          </p:val>
                                        </p:tav>
                                      </p:tavLst>
                                    </p:anim>
                                    <p:animEffect transition="in" filter="fade">
                                      <p:cBhvr>
                                        <p:cTn id="49" dur="200"/>
                                        <p:tgtEl>
                                          <p:spTgt spid="22"/>
                                        </p:tgtEl>
                                      </p:cBhvr>
                                    </p:animEffect>
                                  </p:childTnLst>
                                </p:cTn>
                              </p:par>
                            </p:childTnLst>
                          </p:cTn>
                        </p:par>
                        <p:par>
                          <p:cTn id="50" fill="hold" nodeType="afterGroup">
                            <p:stCondLst>
                              <p:cond delay="2100"/>
                            </p:stCondLst>
                            <p:childTnLst>
                              <p:par>
                                <p:cTn id="51" presetID="17" presetClass="entr" presetSubtype="8"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200" fill="hold"/>
                                        <p:tgtEl>
                                          <p:spTgt spid="31"/>
                                        </p:tgtEl>
                                        <p:attrNameLst>
                                          <p:attrName>ppt_x</p:attrName>
                                        </p:attrNameLst>
                                      </p:cBhvr>
                                      <p:tavLst>
                                        <p:tav tm="0">
                                          <p:val>
                                            <p:strVal val="#ppt_x-#ppt_w/2"/>
                                          </p:val>
                                        </p:tav>
                                        <p:tav tm="100000">
                                          <p:val>
                                            <p:strVal val="#ppt_x"/>
                                          </p:val>
                                        </p:tav>
                                      </p:tavLst>
                                    </p:anim>
                                    <p:anim calcmode="lin" valueType="num">
                                      <p:cBhvr>
                                        <p:cTn id="54" dur="200" fill="hold"/>
                                        <p:tgtEl>
                                          <p:spTgt spid="31"/>
                                        </p:tgtEl>
                                        <p:attrNameLst>
                                          <p:attrName>ppt_y</p:attrName>
                                        </p:attrNameLst>
                                      </p:cBhvr>
                                      <p:tavLst>
                                        <p:tav tm="0">
                                          <p:val>
                                            <p:strVal val="#ppt_y"/>
                                          </p:val>
                                        </p:tav>
                                        <p:tav tm="100000">
                                          <p:val>
                                            <p:strVal val="#ppt_y"/>
                                          </p:val>
                                        </p:tav>
                                      </p:tavLst>
                                    </p:anim>
                                    <p:anim calcmode="lin" valueType="num">
                                      <p:cBhvr>
                                        <p:cTn id="55" dur="200" fill="hold"/>
                                        <p:tgtEl>
                                          <p:spTgt spid="31"/>
                                        </p:tgtEl>
                                        <p:attrNameLst>
                                          <p:attrName>ppt_w</p:attrName>
                                        </p:attrNameLst>
                                      </p:cBhvr>
                                      <p:tavLst>
                                        <p:tav tm="0">
                                          <p:val>
                                            <p:fltVal val="0"/>
                                          </p:val>
                                        </p:tav>
                                        <p:tav tm="100000">
                                          <p:val>
                                            <p:strVal val="#ppt_w"/>
                                          </p:val>
                                        </p:tav>
                                      </p:tavLst>
                                    </p:anim>
                                    <p:anim calcmode="lin" valueType="num">
                                      <p:cBhvr>
                                        <p:cTn id="56" dur="200" fill="hold"/>
                                        <p:tgtEl>
                                          <p:spTgt spid="31"/>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2" name="breeze.wav"/>
                                        </p:tgtEl>
                                      </p:cMediaNode>
                                    </p:audio>
                                  </p:subTnLst>
                                </p:cTn>
                              </p:par>
                            </p:childTnLst>
                          </p:cTn>
                        </p:par>
                        <p:par>
                          <p:cTn id="57" fill="hold" nodeType="afterGroup">
                            <p:stCondLst>
                              <p:cond delay="2300"/>
                            </p:stCondLst>
                            <p:childTnLst>
                              <p:par>
                                <p:cTn id="58" presetID="17" presetClass="entr" presetSubtype="10" fill="hold" grpId="0" nodeType="afterEffect">
                                  <p:stCondLst>
                                    <p:cond delay="0"/>
                                  </p:stCondLst>
                                  <p:childTnLst>
                                    <p:set>
                                      <p:cBhvr>
                                        <p:cTn id="59" dur="1" fill="hold">
                                          <p:stCondLst>
                                            <p:cond delay="0"/>
                                          </p:stCondLst>
                                        </p:cTn>
                                        <p:tgtEl>
                                          <p:spTgt spid="6"/>
                                        </p:tgtEl>
                                        <p:attrNameLst>
                                          <p:attrName>style.visibility</p:attrName>
                                        </p:attrNameLst>
                                      </p:cBhvr>
                                      <p:to>
                                        <p:strVal val="visible"/>
                                      </p:to>
                                    </p:set>
                                    <p:anim calcmode="lin" valueType="num">
                                      <p:cBhvr>
                                        <p:cTn id="60" dur="200" fill="hold"/>
                                        <p:tgtEl>
                                          <p:spTgt spid="6"/>
                                        </p:tgtEl>
                                        <p:attrNameLst>
                                          <p:attrName>ppt_w</p:attrName>
                                        </p:attrNameLst>
                                      </p:cBhvr>
                                      <p:tavLst>
                                        <p:tav tm="0">
                                          <p:val>
                                            <p:fltVal val="0"/>
                                          </p:val>
                                        </p:tav>
                                        <p:tav tm="100000">
                                          <p:val>
                                            <p:strVal val="#ppt_w"/>
                                          </p:val>
                                        </p:tav>
                                      </p:tavLst>
                                    </p:anim>
                                    <p:anim calcmode="lin" valueType="num">
                                      <p:cBhvr>
                                        <p:cTn id="61" dur="200" fill="hold"/>
                                        <p:tgtEl>
                                          <p:spTgt spid="6"/>
                                        </p:tgtEl>
                                        <p:attrNameLst>
                                          <p:attrName>ppt_h</p:attrName>
                                        </p:attrNameLst>
                                      </p:cBhvr>
                                      <p:tavLst>
                                        <p:tav tm="0">
                                          <p:val>
                                            <p:strVal val="#ppt_h"/>
                                          </p:val>
                                        </p:tav>
                                        <p:tav tm="100000">
                                          <p:val>
                                            <p:strVal val="#ppt_h"/>
                                          </p:val>
                                        </p:tav>
                                      </p:tavLst>
                                    </p:anim>
                                  </p:childTnLst>
                                </p:cTn>
                              </p:par>
                            </p:childTnLst>
                          </p:cTn>
                        </p:par>
                        <p:par>
                          <p:cTn id="62" fill="hold" nodeType="afterGroup">
                            <p:stCondLst>
                              <p:cond delay="2500"/>
                            </p:stCondLst>
                            <p:childTnLst>
                              <p:par>
                                <p:cTn id="63" presetID="4" presetClass="entr" presetSubtype="16"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box(in)">
                                      <p:cBhvr>
                                        <p:cTn id="65" dur="200"/>
                                        <p:tgtEl>
                                          <p:spTgt spid="17"/>
                                        </p:tgtEl>
                                      </p:cBhvr>
                                    </p:animEffect>
                                  </p:childTnLst>
                                </p:cTn>
                              </p:par>
                            </p:childTnLst>
                          </p:cTn>
                        </p:par>
                        <p:par>
                          <p:cTn id="66" fill="hold" nodeType="afterGroup">
                            <p:stCondLst>
                              <p:cond delay="2700"/>
                            </p:stCondLst>
                            <p:childTnLst>
                              <p:par>
                                <p:cTn id="67" presetID="17" presetClass="entr" presetSubtype="8" fill="hold"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200" fill="hold"/>
                                        <p:tgtEl>
                                          <p:spTgt spid="24"/>
                                        </p:tgtEl>
                                        <p:attrNameLst>
                                          <p:attrName>ppt_x</p:attrName>
                                        </p:attrNameLst>
                                      </p:cBhvr>
                                      <p:tavLst>
                                        <p:tav tm="0">
                                          <p:val>
                                            <p:strVal val="#ppt_x-#ppt_w/2"/>
                                          </p:val>
                                        </p:tav>
                                        <p:tav tm="100000">
                                          <p:val>
                                            <p:strVal val="#ppt_x"/>
                                          </p:val>
                                        </p:tav>
                                      </p:tavLst>
                                    </p:anim>
                                    <p:anim calcmode="lin" valueType="num">
                                      <p:cBhvr>
                                        <p:cTn id="70" dur="200" fill="hold"/>
                                        <p:tgtEl>
                                          <p:spTgt spid="24"/>
                                        </p:tgtEl>
                                        <p:attrNameLst>
                                          <p:attrName>ppt_y</p:attrName>
                                        </p:attrNameLst>
                                      </p:cBhvr>
                                      <p:tavLst>
                                        <p:tav tm="0">
                                          <p:val>
                                            <p:strVal val="#ppt_y"/>
                                          </p:val>
                                        </p:tav>
                                        <p:tav tm="100000">
                                          <p:val>
                                            <p:strVal val="#ppt_y"/>
                                          </p:val>
                                        </p:tav>
                                      </p:tavLst>
                                    </p:anim>
                                    <p:anim calcmode="lin" valueType="num">
                                      <p:cBhvr>
                                        <p:cTn id="71" dur="200" fill="hold"/>
                                        <p:tgtEl>
                                          <p:spTgt spid="24"/>
                                        </p:tgtEl>
                                        <p:attrNameLst>
                                          <p:attrName>ppt_w</p:attrName>
                                        </p:attrNameLst>
                                      </p:cBhvr>
                                      <p:tavLst>
                                        <p:tav tm="0">
                                          <p:val>
                                            <p:fltVal val="0"/>
                                          </p:val>
                                        </p:tav>
                                        <p:tav tm="100000">
                                          <p:val>
                                            <p:strVal val="#ppt_w"/>
                                          </p:val>
                                        </p:tav>
                                      </p:tavLst>
                                    </p:anim>
                                    <p:anim calcmode="lin" valueType="num">
                                      <p:cBhvr>
                                        <p:cTn id="72" dur="200" fill="hold"/>
                                        <p:tgtEl>
                                          <p:spTgt spid="24"/>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67"/>
                                            </p:cond>
                                          </p:stCondLst>
                                          <p:endCondLst>
                                            <p:cond evt="onStopAudio" delay="0">
                                              <p:tgtEl>
                                                <p:sldTgt/>
                                              </p:tgtEl>
                                            </p:cond>
                                          </p:endCondLst>
                                        </p:cTn>
                                        <p:tgtEl>
                                          <p:sndTgt r:embed="rId2" name="breeze.wav"/>
                                        </p:tgtEl>
                                      </p:cMediaNode>
                                    </p:audio>
                                  </p:subTnLst>
                                </p:cTn>
                              </p:par>
                              <p:par>
                                <p:cTn id="73" presetID="49" presetClass="entr" presetSubtype="0" decel="100000" fill="hold"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200" fill="hold"/>
                                        <p:tgtEl>
                                          <p:spTgt spid="27"/>
                                        </p:tgtEl>
                                        <p:attrNameLst>
                                          <p:attrName>ppt_w</p:attrName>
                                        </p:attrNameLst>
                                      </p:cBhvr>
                                      <p:tavLst>
                                        <p:tav tm="0">
                                          <p:val>
                                            <p:fltVal val="0"/>
                                          </p:val>
                                        </p:tav>
                                        <p:tav tm="100000">
                                          <p:val>
                                            <p:strVal val="#ppt_w"/>
                                          </p:val>
                                        </p:tav>
                                      </p:tavLst>
                                    </p:anim>
                                    <p:anim calcmode="lin" valueType="num">
                                      <p:cBhvr>
                                        <p:cTn id="76" dur="200" fill="hold"/>
                                        <p:tgtEl>
                                          <p:spTgt spid="27"/>
                                        </p:tgtEl>
                                        <p:attrNameLst>
                                          <p:attrName>ppt_h</p:attrName>
                                        </p:attrNameLst>
                                      </p:cBhvr>
                                      <p:tavLst>
                                        <p:tav tm="0">
                                          <p:val>
                                            <p:fltVal val="0"/>
                                          </p:val>
                                        </p:tav>
                                        <p:tav tm="100000">
                                          <p:val>
                                            <p:strVal val="#ppt_h"/>
                                          </p:val>
                                        </p:tav>
                                      </p:tavLst>
                                    </p:anim>
                                    <p:anim calcmode="lin" valueType="num">
                                      <p:cBhvr>
                                        <p:cTn id="77" dur="200" fill="hold"/>
                                        <p:tgtEl>
                                          <p:spTgt spid="27"/>
                                        </p:tgtEl>
                                        <p:attrNameLst>
                                          <p:attrName>style.rotation</p:attrName>
                                        </p:attrNameLst>
                                      </p:cBhvr>
                                      <p:tavLst>
                                        <p:tav tm="0">
                                          <p:val>
                                            <p:fltVal val="360"/>
                                          </p:val>
                                        </p:tav>
                                        <p:tav tm="100000">
                                          <p:val>
                                            <p:fltVal val="0"/>
                                          </p:val>
                                        </p:tav>
                                      </p:tavLst>
                                    </p:anim>
                                    <p:animEffect transition="in" filter="fade">
                                      <p:cBhvr>
                                        <p:cTn id="78" dur="200"/>
                                        <p:tgtEl>
                                          <p:spTgt spid="27"/>
                                        </p:tgtEl>
                                      </p:cBhvr>
                                    </p:animEffect>
                                  </p:childTnLst>
                                </p:cTn>
                              </p:par>
                              <p:par>
                                <p:cTn id="79" presetID="49" presetClass="entr" presetSubtype="0" repeatCount="0" decel="100000" fill="hold" nodeType="with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200" fill="hold"/>
                                        <p:tgtEl>
                                          <p:spTgt spid="12"/>
                                        </p:tgtEl>
                                        <p:attrNameLst>
                                          <p:attrName>ppt_w</p:attrName>
                                        </p:attrNameLst>
                                      </p:cBhvr>
                                      <p:tavLst>
                                        <p:tav tm="0">
                                          <p:val>
                                            <p:fltVal val="0"/>
                                          </p:val>
                                        </p:tav>
                                        <p:tav tm="100000">
                                          <p:val>
                                            <p:strVal val="#ppt_w"/>
                                          </p:val>
                                        </p:tav>
                                      </p:tavLst>
                                    </p:anim>
                                    <p:anim calcmode="lin" valueType="num">
                                      <p:cBhvr>
                                        <p:cTn id="82" dur="200" fill="hold"/>
                                        <p:tgtEl>
                                          <p:spTgt spid="12"/>
                                        </p:tgtEl>
                                        <p:attrNameLst>
                                          <p:attrName>ppt_h</p:attrName>
                                        </p:attrNameLst>
                                      </p:cBhvr>
                                      <p:tavLst>
                                        <p:tav tm="0">
                                          <p:val>
                                            <p:fltVal val="0"/>
                                          </p:val>
                                        </p:tav>
                                        <p:tav tm="100000">
                                          <p:val>
                                            <p:strVal val="#ppt_h"/>
                                          </p:val>
                                        </p:tav>
                                      </p:tavLst>
                                    </p:anim>
                                    <p:anim calcmode="lin" valueType="num">
                                      <p:cBhvr>
                                        <p:cTn id="83" dur="200" fill="hold"/>
                                        <p:tgtEl>
                                          <p:spTgt spid="12"/>
                                        </p:tgtEl>
                                        <p:attrNameLst>
                                          <p:attrName>style.rotation</p:attrName>
                                        </p:attrNameLst>
                                      </p:cBhvr>
                                      <p:tavLst>
                                        <p:tav tm="0">
                                          <p:val>
                                            <p:fltVal val="360"/>
                                          </p:val>
                                        </p:tav>
                                        <p:tav tm="100000">
                                          <p:val>
                                            <p:fltVal val="0"/>
                                          </p:val>
                                        </p:tav>
                                      </p:tavLst>
                                    </p:anim>
                                    <p:animEffect transition="in" filter="fade">
                                      <p:cBhvr>
                                        <p:cTn id="84" dur="200"/>
                                        <p:tgtEl>
                                          <p:spTgt spid="12"/>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grpId="0" nodeType="clickEffect">
                                  <p:stCondLst>
                                    <p:cond delay="0"/>
                                  </p:stCondLst>
                                  <p:childTnLst>
                                    <p:set>
                                      <p:cBhvr>
                                        <p:cTn id="88" dur="1" fill="hold">
                                          <p:stCondLst>
                                            <p:cond delay="0"/>
                                          </p:stCondLst>
                                        </p:cTn>
                                        <p:tgtEl>
                                          <p:spTgt spid="115"/>
                                        </p:tgtEl>
                                        <p:attrNameLst>
                                          <p:attrName>style.visibility</p:attrName>
                                        </p:attrNameLst>
                                      </p:cBhvr>
                                      <p:to>
                                        <p:strVal val="visible"/>
                                      </p:to>
                                    </p:set>
                                    <p:animEffect transition="in" filter="wipe(down)">
                                      <p:cBhvr>
                                        <p:cTn id="89" dur="500"/>
                                        <p:tgtEl>
                                          <p:spTgt spid="115"/>
                                        </p:tgtEl>
                                      </p:cBhvr>
                                    </p:animEffect>
                                  </p:childTnLst>
                                  <p:subTnLst>
                                    <p:audio>
                                      <p:cMediaNode>
                                        <p:cTn display="0" masterRel="sameClick">
                                          <p:stCondLst>
                                            <p:cond evt="begin" delay="0">
                                              <p:tn val="87"/>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fld id="{475DC916-A805-4CF0-9A75-357687EF3D42}" type="slidenum">
              <a:rPr lang="en-US" b="0"/>
              <a:pPr eaLnBrk="1" hangingPunct="1"/>
              <a:t>13</a:t>
            </a:fld>
            <a:endParaRPr lang="en-US" b="0"/>
          </a:p>
        </p:txBody>
      </p:sp>
      <p:sp>
        <p:nvSpPr>
          <p:cNvPr id="36867" name="Slide Number Placeholder 1"/>
          <p:cNvSpPr txBox="1">
            <a:spLocks noGrp="1"/>
          </p:cNvSpPr>
          <p:nvPr/>
        </p:nvSpPr>
        <p:spPr bwMode="auto">
          <a:xfrm>
            <a:off x="8737600" y="6775450"/>
            <a:ext cx="2844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ctr" eaLnBrk="1" hangingPunct="1"/>
            <a:fld id="{2B84F123-AC59-4654-A276-C43775202AD6}" type="slidenum">
              <a:rPr lang="en-US" altLang="vi-VN" sz="1400">
                <a:solidFill>
                  <a:srgbClr val="FFFFFF"/>
                </a:solidFill>
              </a:rPr>
              <a:pPr algn="ctr" eaLnBrk="1" hangingPunct="1"/>
              <a:t>13</a:t>
            </a:fld>
            <a:endParaRPr lang="en-US" altLang="vi-VN" sz="1400">
              <a:solidFill>
                <a:srgbClr val="FFFFFF"/>
              </a:solidFill>
            </a:endParaRPr>
          </a:p>
        </p:txBody>
      </p:sp>
      <p:sp>
        <p:nvSpPr>
          <p:cNvPr id="36888" name="Text Box 26"/>
          <p:cNvSpPr txBox="1">
            <a:spLocks noChangeArrowheads="1"/>
          </p:cNvSpPr>
          <p:nvPr/>
        </p:nvSpPr>
        <p:spPr bwMode="gray">
          <a:xfrm>
            <a:off x="609600" y="304800"/>
            <a:ext cx="11379200" cy="954107"/>
          </a:xfrm>
          <a:prstGeom prst="rect">
            <a:avLst/>
          </a:prstGeom>
          <a:solidFill>
            <a:srgbClr val="CCFFCC"/>
          </a:solidFill>
          <a:ln w="38100" cmpd="dbl" algn="ctr">
            <a:solidFill>
              <a:srgbClr val="000000"/>
            </a:solidFill>
            <a:miter lim="800000"/>
            <a:headEnd/>
            <a:tailEnd/>
          </a:ln>
        </p:spPr>
        <p:txBody>
          <a:bodyPr wrap="square">
            <a:spAutoFit/>
          </a:bodyPr>
          <a:lstStyle>
            <a:lvl1pPr marL="342900" indent="-342900"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r>
              <a:rPr lang="fr-FR" altLang="vi-VN" sz="2800" dirty="0" err="1">
                <a:solidFill>
                  <a:srgbClr val="0000FF"/>
                </a:solidFill>
                <a:latin typeface="Times New Roman" panose="02020603050405020304" pitchFamily="18" charset="0"/>
                <a:cs typeface="Times New Roman" panose="02020603050405020304" pitchFamily="18" charset="0"/>
              </a:rPr>
              <a:t>Câu</a:t>
            </a:r>
            <a:r>
              <a:rPr lang="fr-FR" altLang="vi-VN" sz="2800" dirty="0">
                <a:solidFill>
                  <a:srgbClr val="0000FF"/>
                </a:solidFill>
                <a:latin typeface="Times New Roman" panose="02020603050405020304" pitchFamily="18" charset="0"/>
                <a:cs typeface="Times New Roman" panose="02020603050405020304" pitchFamily="18" charset="0"/>
              </a:rPr>
              <a:t> 2</a:t>
            </a:r>
            <a:r>
              <a:rPr lang="en-US" sz="2800" b="1"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Vào</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những</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ngày</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như</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thế</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nào</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thì</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thí</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nghiệm</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sự</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nhiễm</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điện</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do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cọ</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xát</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thực</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hiện</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dễ</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thành</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công</a:t>
            </a:r>
            <a:r>
              <a:rPr lang="en-US" sz="2800"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800"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7" name="Right Arrow 116">
            <a:hlinkClick r:id="rId3" action="ppaction://hlinksldjump"/>
          </p:cNvPr>
          <p:cNvSpPr/>
          <p:nvPr/>
        </p:nvSpPr>
        <p:spPr>
          <a:xfrm>
            <a:off x="11331939" y="6263933"/>
            <a:ext cx="783861" cy="594067"/>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 name="Rectangle 63">
            <a:extLst>
              <a:ext uri="{FF2B5EF4-FFF2-40B4-BE49-F238E27FC236}">
                <a16:creationId xmlns:a16="http://schemas.microsoft.com/office/drawing/2014/main" id="{416D99F7-C3FC-7F01-348B-FD0AB5CE281E}"/>
              </a:ext>
            </a:extLst>
          </p:cNvPr>
          <p:cNvSpPr>
            <a:spLocks noChangeArrowheads="1"/>
          </p:cNvSpPr>
          <p:nvPr/>
        </p:nvSpPr>
        <p:spPr bwMode="gray">
          <a:xfrm rot="5400000">
            <a:off x="335757" y="2502694"/>
            <a:ext cx="928688" cy="190500"/>
          </a:xfrm>
          <a:prstGeom prst="rect">
            <a:avLst/>
          </a:prstGeom>
          <a:gradFill rotWithShape="1">
            <a:gsLst>
              <a:gs pos="0">
                <a:srgbClr val="CFCFCF"/>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 name="Rectangle 63">
            <a:extLst>
              <a:ext uri="{FF2B5EF4-FFF2-40B4-BE49-F238E27FC236}">
                <a16:creationId xmlns:a16="http://schemas.microsoft.com/office/drawing/2014/main" id="{4C597AAC-A2CD-C080-1A9A-EA4ECC91DA12}"/>
              </a:ext>
            </a:extLst>
          </p:cNvPr>
          <p:cNvSpPr>
            <a:spLocks noChangeArrowheads="1"/>
          </p:cNvSpPr>
          <p:nvPr/>
        </p:nvSpPr>
        <p:spPr bwMode="gray">
          <a:xfrm rot="5400000">
            <a:off x="335758" y="3717132"/>
            <a:ext cx="928687" cy="190500"/>
          </a:xfrm>
          <a:prstGeom prst="rect">
            <a:avLst/>
          </a:prstGeom>
          <a:gradFill rotWithShape="1">
            <a:gsLst>
              <a:gs pos="0">
                <a:srgbClr val="CFCFCF"/>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4" name="Rectangle 63">
            <a:extLst>
              <a:ext uri="{FF2B5EF4-FFF2-40B4-BE49-F238E27FC236}">
                <a16:creationId xmlns:a16="http://schemas.microsoft.com/office/drawing/2014/main" id="{A2E96248-998F-DD6E-169B-AB6BF9FCC4C9}"/>
              </a:ext>
            </a:extLst>
          </p:cNvPr>
          <p:cNvSpPr>
            <a:spLocks noChangeArrowheads="1"/>
          </p:cNvSpPr>
          <p:nvPr/>
        </p:nvSpPr>
        <p:spPr bwMode="gray">
          <a:xfrm rot="5400000">
            <a:off x="335757" y="4931569"/>
            <a:ext cx="928688" cy="190500"/>
          </a:xfrm>
          <a:prstGeom prst="rect">
            <a:avLst/>
          </a:prstGeom>
          <a:gradFill rotWithShape="1">
            <a:gsLst>
              <a:gs pos="0">
                <a:srgbClr val="CFCFCF"/>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nvGrpSpPr>
          <p:cNvPr id="5" name="Group 74">
            <a:extLst>
              <a:ext uri="{FF2B5EF4-FFF2-40B4-BE49-F238E27FC236}">
                <a16:creationId xmlns:a16="http://schemas.microsoft.com/office/drawing/2014/main" id="{255A349D-32A2-C573-9BA4-7989798FDA66}"/>
              </a:ext>
            </a:extLst>
          </p:cNvPr>
          <p:cNvGrpSpPr>
            <a:grpSpLocks/>
          </p:cNvGrpSpPr>
          <p:nvPr/>
        </p:nvGrpSpPr>
        <p:grpSpPr bwMode="auto">
          <a:xfrm rot="5400000">
            <a:off x="582286" y="1674886"/>
            <a:ext cx="446087" cy="649142"/>
            <a:chOff x="1872" y="1501"/>
            <a:chExt cx="2014" cy="2261"/>
          </a:xfrm>
        </p:grpSpPr>
        <p:sp>
          <p:nvSpPr>
            <p:cNvPr id="6" name="AutoShape 75">
              <a:extLst>
                <a:ext uri="{FF2B5EF4-FFF2-40B4-BE49-F238E27FC236}">
                  <a16:creationId xmlns:a16="http://schemas.microsoft.com/office/drawing/2014/main" id="{A6F0C25C-2618-6186-1A03-358C83216C27}"/>
                </a:ext>
              </a:extLst>
            </p:cNvPr>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7" name="AutoShape 76">
              <a:extLst>
                <a:ext uri="{FF2B5EF4-FFF2-40B4-BE49-F238E27FC236}">
                  <a16:creationId xmlns:a16="http://schemas.microsoft.com/office/drawing/2014/main" id="{FE0891D7-E913-71CB-1EE3-FEA04B2923D9}"/>
                </a:ext>
              </a:extLst>
            </p:cNvPr>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8" name="AutoShape 77">
              <a:extLst>
                <a:ext uri="{FF2B5EF4-FFF2-40B4-BE49-F238E27FC236}">
                  <a16:creationId xmlns:a16="http://schemas.microsoft.com/office/drawing/2014/main" id="{BD69B316-3C48-837E-228C-C426501CCD1E}"/>
                </a:ext>
              </a:extLst>
            </p:cNvPr>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9" name="Oval 78">
              <a:extLst>
                <a:ext uri="{FF2B5EF4-FFF2-40B4-BE49-F238E27FC236}">
                  <a16:creationId xmlns:a16="http://schemas.microsoft.com/office/drawing/2014/main" id="{05A8CEA9-7E6F-3707-4FFE-DF68EF5370C7}"/>
                </a:ext>
              </a:extLst>
            </p:cNvPr>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0" name="Oval 79">
              <a:extLst>
                <a:ext uri="{FF2B5EF4-FFF2-40B4-BE49-F238E27FC236}">
                  <a16:creationId xmlns:a16="http://schemas.microsoft.com/office/drawing/2014/main" id="{7FB2AE5C-80FA-B4F4-115A-031F2445E94C}"/>
                </a:ext>
              </a:extLst>
            </p:cNvPr>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1" name="Oval 80">
              <a:extLst>
                <a:ext uri="{FF2B5EF4-FFF2-40B4-BE49-F238E27FC236}">
                  <a16:creationId xmlns:a16="http://schemas.microsoft.com/office/drawing/2014/main" id="{E7150091-8983-4433-9BCA-9B5D37AC053F}"/>
                </a:ext>
              </a:extLst>
            </p:cNvPr>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12" name="Oval 81">
              <a:extLst>
                <a:ext uri="{FF2B5EF4-FFF2-40B4-BE49-F238E27FC236}">
                  <a16:creationId xmlns:a16="http://schemas.microsoft.com/office/drawing/2014/main" id="{D6E870E8-F291-8D1B-CE6B-57EA9C6585E5}"/>
                </a:ext>
              </a:extLst>
            </p:cNvPr>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3" name="Oval 82">
              <a:extLst>
                <a:ext uri="{FF2B5EF4-FFF2-40B4-BE49-F238E27FC236}">
                  <a16:creationId xmlns:a16="http://schemas.microsoft.com/office/drawing/2014/main" id="{3047F119-CD17-AC00-D2D9-710AC725840A}"/>
                </a:ext>
              </a:extLst>
            </p:cNvPr>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14" name="Oval 83">
              <a:extLst>
                <a:ext uri="{FF2B5EF4-FFF2-40B4-BE49-F238E27FC236}">
                  <a16:creationId xmlns:a16="http://schemas.microsoft.com/office/drawing/2014/main" id="{88117EC6-4D23-9433-BDEF-772800C30831}"/>
                </a:ext>
              </a:extLst>
            </p:cNvPr>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15" name="Group 20">
            <a:extLst>
              <a:ext uri="{FF2B5EF4-FFF2-40B4-BE49-F238E27FC236}">
                <a16:creationId xmlns:a16="http://schemas.microsoft.com/office/drawing/2014/main" id="{E8A66FAD-FC87-E178-917D-3B1C997016CE}"/>
              </a:ext>
            </a:extLst>
          </p:cNvPr>
          <p:cNvGrpSpPr>
            <a:grpSpLocks/>
          </p:cNvGrpSpPr>
          <p:nvPr/>
        </p:nvGrpSpPr>
        <p:grpSpPr bwMode="auto">
          <a:xfrm>
            <a:off x="1366442" y="1698710"/>
            <a:ext cx="9981037" cy="883676"/>
            <a:chOff x="987940" y="2185989"/>
            <a:chExt cx="3697952" cy="1122362"/>
          </a:xfrm>
        </p:grpSpPr>
        <p:grpSp>
          <p:nvGrpSpPr>
            <p:cNvPr id="17" name="Group 5">
              <a:extLst>
                <a:ext uri="{FF2B5EF4-FFF2-40B4-BE49-F238E27FC236}">
                  <a16:creationId xmlns:a16="http://schemas.microsoft.com/office/drawing/2014/main" id="{50ADE69D-871F-C5AB-6E4F-43EE72D9BDC0}"/>
                </a:ext>
              </a:extLst>
            </p:cNvPr>
            <p:cNvGrpSpPr>
              <a:grpSpLocks/>
            </p:cNvGrpSpPr>
            <p:nvPr/>
          </p:nvGrpSpPr>
          <p:grpSpPr bwMode="auto">
            <a:xfrm>
              <a:off x="987940" y="2185989"/>
              <a:ext cx="3697952" cy="1122362"/>
              <a:chOff x="429" y="1344"/>
              <a:chExt cx="1557" cy="707"/>
            </a:xfrm>
          </p:grpSpPr>
          <p:sp>
            <p:nvSpPr>
              <p:cNvPr id="19" name="AutoShape 6">
                <a:extLst>
                  <a:ext uri="{FF2B5EF4-FFF2-40B4-BE49-F238E27FC236}">
                    <a16:creationId xmlns:a16="http://schemas.microsoft.com/office/drawing/2014/main" id="{9900B826-C4DC-1B1A-6129-D9BA3ED6AE14}"/>
                  </a:ext>
                </a:extLst>
              </p:cNvPr>
              <p:cNvSpPr>
                <a:spLocks noChangeArrowheads="1"/>
              </p:cNvSpPr>
              <p:nvPr/>
            </p:nvSpPr>
            <p:spPr bwMode="gray">
              <a:xfrm>
                <a:off x="435" y="1344"/>
                <a:ext cx="1551" cy="707"/>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20" name="AutoShape 7">
                <a:extLst>
                  <a:ext uri="{FF2B5EF4-FFF2-40B4-BE49-F238E27FC236}">
                    <a16:creationId xmlns:a16="http://schemas.microsoft.com/office/drawing/2014/main" id="{1E99D81A-62BE-F385-6308-8F6F812F1C0E}"/>
                  </a:ext>
                </a:extLst>
              </p:cNvPr>
              <p:cNvSpPr>
                <a:spLocks noChangeArrowheads="1"/>
              </p:cNvSpPr>
              <p:nvPr/>
            </p:nvSpPr>
            <p:spPr bwMode="gray">
              <a:xfrm>
                <a:off x="448" y="1379"/>
                <a:ext cx="110" cy="473"/>
              </a:xfrm>
              <a:prstGeom prst="roundRect">
                <a:avLst>
                  <a:gd name="adj" fmla="val 11921"/>
                </a:avLst>
              </a:prstGeom>
              <a:solidFill>
                <a:srgbClr val="0000CC"/>
              </a:solidFill>
              <a:ln w="38100">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21" name="Freeform 8">
                <a:extLst>
                  <a:ext uri="{FF2B5EF4-FFF2-40B4-BE49-F238E27FC236}">
                    <a16:creationId xmlns:a16="http://schemas.microsoft.com/office/drawing/2014/main" id="{2D9FC7D5-A25A-2547-DABA-3D7FDC99FD05}"/>
                  </a:ext>
                </a:extLst>
              </p:cNvPr>
              <p:cNvSpPr>
                <a:spLocks/>
              </p:cNvSpPr>
              <p:nvPr/>
            </p:nvSpPr>
            <p:spPr bwMode="gray">
              <a:xfrm>
                <a:off x="429" y="1400"/>
                <a:ext cx="295"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1">
                      <a:gamma/>
                      <a:tint val="54510"/>
                      <a:invGamma/>
                    </a:schemeClr>
                  </a:gs>
                  <a:gs pos="50000">
                    <a:schemeClr val="accent1">
                      <a:alpha val="0"/>
                    </a:schemeClr>
                  </a:gs>
                  <a:gs pos="100000">
                    <a:schemeClr val="accent1">
                      <a:gamma/>
                      <a:tint val="54510"/>
                      <a:invGamma/>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n-lt"/>
                  <a:cs typeface="Arial" charset="0"/>
                </a:endParaRPr>
              </a:p>
            </p:txBody>
          </p:sp>
          <p:sp>
            <p:nvSpPr>
              <p:cNvPr id="22" name="Text Box 9">
                <a:extLst>
                  <a:ext uri="{FF2B5EF4-FFF2-40B4-BE49-F238E27FC236}">
                    <a16:creationId xmlns:a16="http://schemas.microsoft.com/office/drawing/2014/main" id="{2D1CCB97-514C-1102-78C9-D996D5AEA433}"/>
                  </a:ext>
                </a:extLst>
              </p:cNvPr>
              <p:cNvSpPr txBox="1">
                <a:spLocks noChangeArrowheads="1"/>
              </p:cNvSpPr>
              <p:nvPr/>
            </p:nvSpPr>
            <p:spPr bwMode="gray">
              <a:xfrm>
                <a:off x="462" y="1398"/>
                <a:ext cx="49" cy="419"/>
              </a:xfrm>
              <a:prstGeom prst="rect">
                <a:avLst/>
              </a:prstGeom>
              <a:noFill/>
              <a:ln w="9525" algn="ctr">
                <a:noFill/>
                <a:miter lim="800000"/>
                <a:headEnd/>
                <a:tailEnd/>
              </a:ln>
              <a:effectLst>
                <a:outerShdw dist="35921" dir="2700000" algn="ctr" rotWithShape="0">
                  <a:schemeClr val="tx1"/>
                </a:outerShdw>
              </a:effectLst>
            </p:spPr>
            <p:txBody>
              <a:bodyPr wrap="square">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n-lt"/>
                    <a:cs typeface="Arial" charset="0"/>
                  </a:rPr>
                  <a:t>A</a:t>
                </a:r>
              </a:p>
            </p:txBody>
          </p:sp>
        </p:grpSp>
        <p:sp>
          <p:nvSpPr>
            <p:cNvPr id="18" name="Text Box 26">
              <a:extLst>
                <a:ext uri="{FF2B5EF4-FFF2-40B4-BE49-F238E27FC236}">
                  <a16:creationId xmlns:a16="http://schemas.microsoft.com/office/drawing/2014/main" id="{0D7D5468-96E8-C6B9-79FA-71CE02068213}"/>
                </a:ext>
              </a:extLst>
            </p:cNvPr>
            <p:cNvSpPr txBox="1">
              <a:spLocks noChangeArrowheads="1"/>
            </p:cNvSpPr>
            <p:nvPr/>
          </p:nvSpPr>
          <p:spPr bwMode="gray">
            <a:xfrm>
              <a:off x="1366128" y="2298699"/>
              <a:ext cx="3318803" cy="594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a:lnSpc>
                  <a:spcPct val="107000"/>
                </a:lnSpc>
                <a:spcBef>
                  <a:spcPts val="600"/>
                </a:spcBef>
                <a:spcAft>
                  <a:spcPts val="600"/>
                </a:spcAft>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vật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đều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khả</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năng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nhiễm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điện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23" name="Group 27">
            <a:extLst>
              <a:ext uri="{FF2B5EF4-FFF2-40B4-BE49-F238E27FC236}">
                <a16:creationId xmlns:a16="http://schemas.microsoft.com/office/drawing/2014/main" id="{FAF68C8E-B4DF-FD14-840C-89B796DE4D22}"/>
              </a:ext>
            </a:extLst>
          </p:cNvPr>
          <p:cNvGrpSpPr>
            <a:grpSpLocks/>
          </p:cNvGrpSpPr>
          <p:nvPr/>
        </p:nvGrpSpPr>
        <p:grpSpPr bwMode="auto">
          <a:xfrm rot="5400000">
            <a:off x="22490" y="1366574"/>
            <a:ext cx="992187" cy="1240367"/>
            <a:chOff x="1872" y="1824"/>
            <a:chExt cx="2014" cy="1821"/>
          </a:xfrm>
        </p:grpSpPr>
        <p:sp>
          <p:nvSpPr>
            <p:cNvPr id="24" name="AutoShape 28">
              <a:extLst>
                <a:ext uri="{FF2B5EF4-FFF2-40B4-BE49-F238E27FC236}">
                  <a16:creationId xmlns:a16="http://schemas.microsoft.com/office/drawing/2014/main" id="{711D86E5-9971-B81F-4642-1465B8D59592}"/>
                </a:ext>
              </a:extLst>
            </p:cNvPr>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25" name="AutoShape 29">
              <a:extLst>
                <a:ext uri="{FF2B5EF4-FFF2-40B4-BE49-F238E27FC236}">
                  <a16:creationId xmlns:a16="http://schemas.microsoft.com/office/drawing/2014/main" id="{253CD8D8-6B7F-5458-3436-00370FE1513D}"/>
                </a:ext>
              </a:extLst>
            </p:cNvPr>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26" name="AutoShape 30">
              <a:extLst>
                <a:ext uri="{FF2B5EF4-FFF2-40B4-BE49-F238E27FC236}">
                  <a16:creationId xmlns:a16="http://schemas.microsoft.com/office/drawing/2014/main" id="{0D45DADA-D829-20BB-6B92-EC65659FFC3F}"/>
                </a:ext>
              </a:extLst>
            </p:cNvPr>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27" name="Oval 31">
              <a:extLst>
                <a:ext uri="{FF2B5EF4-FFF2-40B4-BE49-F238E27FC236}">
                  <a16:creationId xmlns:a16="http://schemas.microsoft.com/office/drawing/2014/main" id="{3BAB08A3-0256-3710-9317-9D30E1EBB1F8}"/>
                </a:ext>
              </a:extLst>
            </p:cNvPr>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28" name="Oval 32">
              <a:extLst>
                <a:ext uri="{FF2B5EF4-FFF2-40B4-BE49-F238E27FC236}">
                  <a16:creationId xmlns:a16="http://schemas.microsoft.com/office/drawing/2014/main" id="{581459F0-7FC3-56EA-26F0-0396A5E1F4A4}"/>
                </a:ext>
              </a:extLst>
            </p:cNvPr>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29" name="Oval 28">
              <a:extLst>
                <a:ext uri="{FF2B5EF4-FFF2-40B4-BE49-F238E27FC236}">
                  <a16:creationId xmlns:a16="http://schemas.microsoft.com/office/drawing/2014/main" id="{E0EA227A-0DF5-58E5-5087-80F76C8E83BD}"/>
                </a:ext>
              </a:extLst>
            </p:cNvPr>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0" name="Oval 34">
              <a:extLst>
                <a:ext uri="{FF2B5EF4-FFF2-40B4-BE49-F238E27FC236}">
                  <a16:creationId xmlns:a16="http://schemas.microsoft.com/office/drawing/2014/main" id="{3582B51E-7D9C-27D9-BEAA-5AE3B07DC561}"/>
                </a:ext>
              </a:extLst>
            </p:cNvPr>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1" name="Oval 30">
              <a:extLst>
                <a:ext uri="{FF2B5EF4-FFF2-40B4-BE49-F238E27FC236}">
                  <a16:creationId xmlns:a16="http://schemas.microsoft.com/office/drawing/2014/main" id="{C328B6EE-5DB5-C37F-B200-6F527FFCF1C3}"/>
                </a:ext>
              </a:extLst>
            </p:cNvPr>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2" name="Oval 36">
              <a:extLst>
                <a:ext uri="{FF2B5EF4-FFF2-40B4-BE49-F238E27FC236}">
                  <a16:creationId xmlns:a16="http://schemas.microsoft.com/office/drawing/2014/main" id="{17472128-937B-581D-37B3-EB8D40858B5B}"/>
                </a:ext>
              </a:extLst>
            </p:cNvPr>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33" name="Group 74">
            <a:extLst>
              <a:ext uri="{FF2B5EF4-FFF2-40B4-BE49-F238E27FC236}">
                <a16:creationId xmlns:a16="http://schemas.microsoft.com/office/drawing/2014/main" id="{CBDD1AFC-ECC3-1F59-6A1C-745BB9EA6314}"/>
              </a:ext>
            </a:extLst>
          </p:cNvPr>
          <p:cNvGrpSpPr>
            <a:grpSpLocks/>
          </p:cNvGrpSpPr>
          <p:nvPr/>
        </p:nvGrpSpPr>
        <p:grpSpPr bwMode="auto">
          <a:xfrm rot="5400000">
            <a:off x="582286" y="2889323"/>
            <a:ext cx="446088" cy="649142"/>
            <a:chOff x="1872" y="1501"/>
            <a:chExt cx="2014" cy="2261"/>
          </a:xfrm>
        </p:grpSpPr>
        <p:sp>
          <p:nvSpPr>
            <p:cNvPr id="34" name="AutoShape 75">
              <a:extLst>
                <a:ext uri="{FF2B5EF4-FFF2-40B4-BE49-F238E27FC236}">
                  <a16:creationId xmlns:a16="http://schemas.microsoft.com/office/drawing/2014/main" id="{39FEB8BF-8984-1BA6-235A-35022C19910A}"/>
                </a:ext>
              </a:extLst>
            </p:cNvPr>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 name="AutoShape 76">
              <a:extLst>
                <a:ext uri="{FF2B5EF4-FFF2-40B4-BE49-F238E27FC236}">
                  <a16:creationId xmlns:a16="http://schemas.microsoft.com/office/drawing/2014/main" id="{AEF0C47A-6CEC-FB86-126B-724556E9B2A7}"/>
                </a:ext>
              </a:extLst>
            </p:cNvPr>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6" name="AutoShape 77">
              <a:extLst>
                <a:ext uri="{FF2B5EF4-FFF2-40B4-BE49-F238E27FC236}">
                  <a16:creationId xmlns:a16="http://schemas.microsoft.com/office/drawing/2014/main" id="{ACC8263C-2039-1393-B535-4AB358EAE260}"/>
                </a:ext>
              </a:extLst>
            </p:cNvPr>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7" name="Oval 78">
              <a:extLst>
                <a:ext uri="{FF2B5EF4-FFF2-40B4-BE49-F238E27FC236}">
                  <a16:creationId xmlns:a16="http://schemas.microsoft.com/office/drawing/2014/main" id="{A661682B-3D43-EB02-3E6A-2B6B87B966E1}"/>
                </a:ext>
              </a:extLst>
            </p:cNvPr>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8" name="Oval 79">
              <a:extLst>
                <a:ext uri="{FF2B5EF4-FFF2-40B4-BE49-F238E27FC236}">
                  <a16:creationId xmlns:a16="http://schemas.microsoft.com/office/drawing/2014/main" id="{E6F68E39-6DEE-8058-B5F9-E2FF77BC156A}"/>
                </a:ext>
              </a:extLst>
            </p:cNvPr>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9" name="Oval 80">
              <a:extLst>
                <a:ext uri="{FF2B5EF4-FFF2-40B4-BE49-F238E27FC236}">
                  <a16:creationId xmlns:a16="http://schemas.microsoft.com/office/drawing/2014/main" id="{5A5FB5DF-7A91-ABE4-8636-7EE059EB08DF}"/>
                </a:ext>
              </a:extLst>
            </p:cNvPr>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40" name="Oval 81">
              <a:extLst>
                <a:ext uri="{FF2B5EF4-FFF2-40B4-BE49-F238E27FC236}">
                  <a16:creationId xmlns:a16="http://schemas.microsoft.com/office/drawing/2014/main" id="{187940D8-ECFB-6539-200E-F8CBFCB61C29}"/>
                </a:ext>
              </a:extLst>
            </p:cNvPr>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41" name="Oval 82">
              <a:extLst>
                <a:ext uri="{FF2B5EF4-FFF2-40B4-BE49-F238E27FC236}">
                  <a16:creationId xmlns:a16="http://schemas.microsoft.com/office/drawing/2014/main" id="{E3BF1B51-F12B-C947-B245-DA3AA1AEB7E3}"/>
                </a:ext>
              </a:extLst>
            </p:cNvPr>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42" name="Oval 83">
              <a:extLst>
                <a:ext uri="{FF2B5EF4-FFF2-40B4-BE49-F238E27FC236}">
                  <a16:creationId xmlns:a16="http://schemas.microsoft.com/office/drawing/2014/main" id="{8EE8341A-A797-DBBB-2B4E-5AEFA11D0EE1}"/>
                </a:ext>
              </a:extLst>
            </p:cNvPr>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43" name="Group 74">
            <a:extLst>
              <a:ext uri="{FF2B5EF4-FFF2-40B4-BE49-F238E27FC236}">
                <a16:creationId xmlns:a16="http://schemas.microsoft.com/office/drawing/2014/main" id="{6A744AC1-3066-0762-F5D0-1A197C67447D}"/>
              </a:ext>
            </a:extLst>
          </p:cNvPr>
          <p:cNvGrpSpPr>
            <a:grpSpLocks/>
          </p:cNvGrpSpPr>
          <p:nvPr/>
        </p:nvGrpSpPr>
        <p:grpSpPr bwMode="auto">
          <a:xfrm rot="5400000">
            <a:off x="582286" y="4086298"/>
            <a:ext cx="446088" cy="649142"/>
            <a:chOff x="1872" y="1501"/>
            <a:chExt cx="2014" cy="2261"/>
          </a:xfrm>
        </p:grpSpPr>
        <p:sp>
          <p:nvSpPr>
            <p:cNvPr id="44" name="AutoShape 75">
              <a:extLst>
                <a:ext uri="{FF2B5EF4-FFF2-40B4-BE49-F238E27FC236}">
                  <a16:creationId xmlns:a16="http://schemas.microsoft.com/office/drawing/2014/main" id="{985E9E2D-4A2E-95D7-C30C-7AEE98B5126F}"/>
                </a:ext>
              </a:extLst>
            </p:cNvPr>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45" name="AutoShape 76">
              <a:extLst>
                <a:ext uri="{FF2B5EF4-FFF2-40B4-BE49-F238E27FC236}">
                  <a16:creationId xmlns:a16="http://schemas.microsoft.com/office/drawing/2014/main" id="{C0FB102E-2CFF-8BCC-F6B7-A076510F7656}"/>
                </a:ext>
              </a:extLst>
            </p:cNvPr>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46" name="AutoShape 77">
              <a:extLst>
                <a:ext uri="{FF2B5EF4-FFF2-40B4-BE49-F238E27FC236}">
                  <a16:creationId xmlns:a16="http://schemas.microsoft.com/office/drawing/2014/main" id="{FD604D0A-CEB7-5308-3785-BE9826BB7426}"/>
                </a:ext>
              </a:extLst>
            </p:cNvPr>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47" name="Oval 78">
              <a:extLst>
                <a:ext uri="{FF2B5EF4-FFF2-40B4-BE49-F238E27FC236}">
                  <a16:creationId xmlns:a16="http://schemas.microsoft.com/office/drawing/2014/main" id="{357F7447-DB22-B9A1-4D90-205CE14DEC33}"/>
                </a:ext>
              </a:extLst>
            </p:cNvPr>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48" name="Oval 79">
              <a:extLst>
                <a:ext uri="{FF2B5EF4-FFF2-40B4-BE49-F238E27FC236}">
                  <a16:creationId xmlns:a16="http://schemas.microsoft.com/office/drawing/2014/main" id="{FD545F4C-2CEC-7D50-7D17-10CAF6D1B946}"/>
                </a:ext>
              </a:extLst>
            </p:cNvPr>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49" name="Oval 80">
              <a:extLst>
                <a:ext uri="{FF2B5EF4-FFF2-40B4-BE49-F238E27FC236}">
                  <a16:creationId xmlns:a16="http://schemas.microsoft.com/office/drawing/2014/main" id="{B69FB5D8-9350-A0F4-DEDC-7C978E13DCBD}"/>
                </a:ext>
              </a:extLst>
            </p:cNvPr>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50" name="Oval 81">
              <a:extLst>
                <a:ext uri="{FF2B5EF4-FFF2-40B4-BE49-F238E27FC236}">
                  <a16:creationId xmlns:a16="http://schemas.microsoft.com/office/drawing/2014/main" id="{3692A87A-DC96-4753-D4E5-1CF7959BDDA6}"/>
                </a:ext>
              </a:extLst>
            </p:cNvPr>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51" name="Oval 82">
              <a:extLst>
                <a:ext uri="{FF2B5EF4-FFF2-40B4-BE49-F238E27FC236}">
                  <a16:creationId xmlns:a16="http://schemas.microsoft.com/office/drawing/2014/main" id="{A14057EC-7328-661A-E72A-6191E8347579}"/>
                </a:ext>
              </a:extLst>
            </p:cNvPr>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52" name="Oval 83">
              <a:extLst>
                <a:ext uri="{FF2B5EF4-FFF2-40B4-BE49-F238E27FC236}">
                  <a16:creationId xmlns:a16="http://schemas.microsoft.com/office/drawing/2014/main" id="{6272EF4F-E42F-B2BA-7217-F4794CBD7777}"/>
                </a:ext>
              </a:extLst>
            </p:cNvPr>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53" name="Group 74">
            <a:extLst>
              <a:ext uri="{FF2B5EF4-FFF2-40B4-BE49-F238E27FC236}">
                <a16:creationId xmlns:a16="http://schemas.microsoft.com/office/drawing/2014/main" id="{44CBF19E-7BB7-D833-5D23-64387847AD56}"/>
              </a:ext>
            </a:extLst>
          </p:cNvPr>
          <p:cNvGrpSpPr>
            <a:grpSpLocks/>
          </p:cNvGrpSpPr>
          <p:nvPr/>
        </p:nvGrpSpPr>
        <p:grpSpPr bwMode="auto">
          <a:xfrm rot="5400000">
            <a:off x="582286" y="5229298"/>
            <a:ext cx="446088" cy="649142"/>
            <a:chOff x="1872" y="1501"/>
            <a:chExt cx="2014" cy="2261"/>
          </a:xfrm>
        </p:grpSpPr>
        <p:sp>
          <p:nvSpPr>
            <p:cNvPr id="54" name="AutoShape 75">
              <a:extLst>
                <a:ext uri="{FF2B5EF4-FFF2-40B4-BE49-F238E27FC236}">
                  <a16:creationId xmlns:a16="http://schemas.microsoft.com/office/drawing/2014/main" id="{100C1697-AA70-9C3D-9253-7D51ED048B67}"/>
                </a:ext>
              </a:extLst>
            </p:cNvPr>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55" name="AutoShape 76">
              <a:extLst>
                <a:ext uri="{FF2B5EF4-FFF2-40B4-BE49-F238E27FC236}">
                  <a16:creationId xmlns:a16="http://schemas.microsoft.com/office/drawing/2014/main" id="{E2F4EA3A-396C-2D66-254A-D71CF637B878}"/>
                </a:ext>
              </a:extLst>
            </p:cNvPr>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56" name="AutoShape 77">
              <a:extLst>
                <a:ext uri="{FF2B5EF4-FFF2-40B4-BE49-F238E27FC236}">
                  <a16:creationId xmlns:a16="http://schemas.microsoft.com/office/drawing/2014/main" id="{4487CBF3-ADAA-033C-C716-96D4B84A0735}"/>
                </a:ext>
              </a:extLst>
            </p:cNvPr>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57" name="Oval 78">
              <a:extLst>
                <a:ext uri="{FF2B5EF4-FFF2-40B4-BE49-F238E27FC236}">
                  <a16:creationId xmlns:a16="http://schemas.microsoft.com/office/drawing/2014/main" id="{6A594F87-96F3-45FC-23D3-0A580F403DCB}"/>
                </a:ext>
              </a:extLst>
            </p:cNvPr>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58" name="Oval 79">
              <a:extLst>
                <a:ext uri="{FF2B5EF4-FFF2-40B4-BE49-F238E27FC236}">
                  <a16:creationId xmlns:a16="http://schemas.microsoft.com/office/drawing/2014/main" id="{E1C7743F-E946-C65C-8F4F-E05959F74A3B}"/>
                </a:ext>
              </a:extLst>
            </p:cNvPr>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59" name="Oval 80">
              <a:extLst>
                <a:ext uri="{FF2B5EF4-FFF2-40B4-BE49-F238E27FC236}">
                  <a16:creationId xmlns:a16="http://schemas.microsoft.com/office/drawing/2014/main" id="{06E6C3DD-653E-0B8B-697F-8051C3590069}"/>
                </a:ext>
              </a:extLst>
            </p:cNvPr>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60" name="Oval 81">
              <a:extLst>
                <a:ext uri="{FF2B5EF4-FFF2-40B4-BE49-F238E27FC236}">
                  <a16:creationId xmlns:a16="http://schemas.microsoft.com/office/drawing/2014/main" id="{202D6430-2C2E-4454-073B-62ADABCCE00E}"/>
                </a:ext>
              </a:extLst>
            </p:cNvPr>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61" name="Oval 82">
              <a:extLst>
                <a:ext uri="{FF2B5EF4-FFF2-40B4-BE49-F238E27FC236}">
                  <a16:creationId xmlns:a16="http://schemas.microsoft.com/office/drawing/2014/main" id="{18AC1F7C-5F42-33B2-B923-59D5E38A0E9A}"/>
                </a:ext>
              </a:extLst>
            </p:cNvPr>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62" name="Oval 83">
              <a:extLst>
                <a:ext uri="{FF2B5EF4-FFF2-40B4-BE49-F238E27FC236}">
                  <a16:creationId xmlns:a16="http://schemas.microsoft.com/office/drawing/2014/main" id="{D3F04EA1-6B34-5EC7-6A30-73A449708301}"/>
                </a:ext>
              </a:extLst>
            </p:cNvPr>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63" name="Group 11">
            <a:extLst>
              <a:ext uri="{FF2B5EF4-FFF2-40B4-BE49-F238E27FC236}">
                <a16:creationId xmlns:a16="http://schemas.microsoft.com/office/drawing/2014/main" id="{41167FF1-BBBC-3F19-450A-AEB4AC76218A}"/>
              </a:ext>
            </a:extLst>
          </p:cNvPr>
          <p:cNvGrpSpPr>
            <a:grpSpLocks/>
          </p:cNvGrpSpPr>
          <p:nvPr/>
        </p:nvGrpSpPr>
        <p:grpSpPr bwMode="auto">
          <a:xfrm>
            <a:off x="1309083" y="2886136"/>
            <a:ext cx="9951156" cy="860999"/>
            <a:chOff x="459" y="2112"/>
            <a:chExt cx="2448" cy="645"/>
          </a:xfrm>
        </p:grpSpPr>
        <p:sp>
          <p:nvSpPr>
            <p:cNvPr id="64" name="AutoShape 12">
              <a:extLst>
                <a:ext uri="{FF2B5EF4-FFF2-40B4-BE49-F238E27FC236}">
                  <a16:creationId xmlns:a16="http://schemas.microsoft.com/office/drawing/2014/main" id="{7CEBFA7F-8BCA-FC51-C37B-4F4120AF9075}"/>
                </a:ext>
              </a:extLst>
            </p:cNvPr>
            <p:cNvSpPr>
              <a:spLocks noChangeArrowheads="1"/>
            </p:cNvSpPr>
            <p:nvPr/>
          </p:nvSpPr>
          <p:spPr bwMode="gray">
            <a:xfrm>
              <a:off x="485" y="2112"/>
              <a:ext cx="2399" cy="645"/>
            </a:xfrm>
            <a:prstGeom prst="roundRect">
              <a:avLst>
                <a:gd name="adj" fmla="val 10889"/>
              </a:avLst>
            </a:prstGeom>
            <a:gradFill rotWithShape="1">
              <a:gsLst>
                <a:gs pos="0">
                  <a:srgbClr val="DDDDDD"/>
                </a:gs>
                <a:gs pos="50000">
                  <a:srgbClr val="DDDDDD">
                    <a:gamma/>
                    <a:tint val="39216"/>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65" name="AutoShape 13">
              <a:extLst>
                <a:ext uri="{FF2B5EF4-FFF2-40B4-BE49-F238E27FC236}">
                  <a16:creationId xmlns:a16="http://schemas.microsoft.com/office/drawing/2014/main" id="{E5FCE3B2-1888-2962-1822-D18D5BF5886B}"/>
                </a:ext>
              </a:extLst>
            </p:cNvPr>
            <p:cNvSpPr>
              <a:spLocks noChangeArrowheads="1"/>
            </p:cNvSpPr>
            <p:nvPr/>
          </p:nvSpPr>
          <p:spPr bwMode="gray">
            <a:xfrm>
              <a:off x="493" y="2180"/>
              <a:ext cx="181" cy="453"/>
            </a:xfrm>
            <a:prstGeom prst="roundRect">
              <a:avLst>
                <a:gd name="adj" fmla="val 11921"/>
              </a:avLst>
            </a:prstGeom>
            <a:solidFill>
              <a:srgbClr val="0000CC"/>
            </a:solidFill>
            <a:ln w="38100">
              <a:solidFill>
                <a:schemeClr val="bg1"/>
              </a:solidFill>
              <a:round/>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66" name="Freeform 14">
              <a:extLst>
                <a:ext uri="{FF2B5EF4-FFF2-40B4-BE49-F238E27FC236}">
                  <a16:creationId xmlns:a16="http://schemas.microsoft.com/office/drawing/2014/main" id="{6999B9B5-5017-D368-0D60-99FD9C609AA0}"/>
                </a:ext>
              </a:extLst>
            </p:cNvPr>
            <p:cNvSpPr>
              <a:spLocks/>
            </p:cNvSpPr>
            <p:nvPr/>
          </p:nvSpPr>
          <p:spPr bwMode="gray">
            <a:xfrm>
              <a:off x="545" y="2184"/>
              <a:ext cx="295"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2353"/>
                    <a:invGamma/>
                  </a:schemeClr>
                </a:gs>
                <a:gs pos="100000">
                  <a:schemeClr val="hlink">
                    <a:alpha val="0"/>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n-lt"/>
                <a:cs typeface="Arial" charset="0"/>
              </a:endParaRPr>
            </a:p>
          </p:txBody>
        </p:sp>
        <p:sp>
          <p:nvSpPr>
            <p:cNvPr id="67" name="Text Box 15">
              <a:extLst>
                <a:ext uri="{FF2B5EF4-FFF2-40B4-BE49-F238E27FC236}">
                  <a16:creationId xmlns:a16="http://schemas.microsoft.com/office/drawing/2014/main" id="{C8EDEA8E-2E55-8C08-D3E5-7BA9B9E13E74}"/>
                </a:ext>
              </a:extLst>
            </p:cNvPr>
            <p:cNvSpPr txBox="1">
              <a:spLocks noChangeArrowheads="1"/>
            </p:cNvSpPr>
            <p:nvPr/>
          </p:nvSpPr>
          <p:spPr bwMode="gray">
            <a:xfrm>
              <a:off x="459" y="2232"/>
              <a:ext cx="235" cy="392"/>
            </a:xfrm>
            <a:prstGeom prst="rect">
              <a:avLst/>
            </a:prstGeom>
            <a:noFill/>
            <a:ln w="9525" algn="ctr">
              <a:noFill/>
              <a:miter lim="800000"/>
              <a:headEnd/>
              <a:tailEnd/>
            </a:ln>
            <a:effectLst>
              <a:outerShdw dist="35921" dir="2700000" algn="ctr" rotWithShape="0">
                <a:schemeClr val="tx1"/>
              </a:outerShdw>
            </a:effectLst>
          </p:spPr>
          <p:txBody>
            <a:bodyPr>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n-lt"/>
                  <a:cs typeface="Arial" charset="0"/>
                </a:rPr>
                <a:t>B</a:t>
              </a:r>
            </a:p>
          </p:txBody>
        </p:sp>
        <p:sp>
          <p:nvSpPr>
            <p:cNvPr id="68" name="Text Box 16">
              <a:extLst>
                <a:ext uri="{FF2B5EF4-FFF2-40B4-BE49-F238E27FC236}">
                  <a16:creationId xmlns:a16="http://schemas.microsoft.com/office/drawing/2014/main" id="{428CDEA3-AF0D-2194-D2ED-6D1A67E6B7EC}"/>
                </a:ext>
              </a:extLst>
            </p:cNvPr>
            <p:cNvSpPr txBox="1">
              <a:spLocks noChangeArrowheads="1"/>
            </p:cNvSpPr>
            <p:nvPr/>
          </p:nvSpPr>
          <p:spPr bwMode="gray">
            <a:xfrm>
              <a:off x="723" y="2230"/>
              <a:ext cx="2184"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r>
                <a:rPr lang="en-US" sz="2400" dirty="0" err="1">
                  <a:effectLst/>
                  <a:latin typeface="Times New Roman" panose="02020603050405020304" pitchFamily="18" charset="0"/>
                  <a:ea typeface="Calibri" panose="020F0502020204030204" pitchFamily="34" charset="0"/>
                </a:rPr>
                <a:t>Không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mưa</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không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nắng</a:t>
              </a:r>
              <a:r>
                <a:rPr lang="en-US" sz="2400" dirty="0">
                  <a:effectLst/>
                  <a:latin typeface="Times New Roman" panose="02020603050405020304" pitchFamily="18" charset="0"/>
                  <a:ea typeface="Calibri" panose="020F0502020204030204" pitchFamily="34" charset="0"/>
                </a:rPr>
                <a:t>.</a:t>
              </a:r>
              <a:endParaRPr lang="en-US" altLang="vi-VN" sz="2400" dirty="0">
                <a:solidFill>
                  <a:srgbClr val="FF3300"/>
                </a:solidFill>
                <a:latin typeface="Times New Roman" panose="02020603050405020304" pitchFamily="18" charset="0"/>
                <a:cs typeface="Times New Roman" panose="02020603050405020304" pitchFamily="18" charset="0"/>
              </a:endParaRPr>
            </a:p>
          </p:txBody>
        </p:sp>
      </p:grpSp>
      <p:grpSp>
        <p:nvGrpSpPr>
          <p:cNvPr id="69" name="Group 37">
            <a:extLst>
              <a:ext uri="{FF2B5EF4-FFF2-40B4-BE49-F238E27FC236}">
                <a16:creationId xmlns:a16="http://schemas.microsoft.com/office/drawing/2014/main" id="{8FF22B2F-58E7-9027-07C5-D9664B6B61AB}"/>
              </a:ext>
            </a:extLst>
          </p:cNvPr>
          <p:cNvGrpSpPr>
            <a:grpSpLocks/>
          </p:cNvGrpSpPr>
          <p:nvPr/>
        </p:nvGrpSpPr>
        <p:grpSpPr bwMode="auto">
          <a:xfrm rot="5400000">
            <a:off x="64823" y="2581011"/>
            <a:ext cx="992188" cy="1240367"/>
            <a:chOff x="1872" y="1824"/>
            <a:chExt cx="2014" cy="1821"/>
          </a:xfrm>
        </p:grpSpPr>
        <p:sp>
          <p:nvSpPr>
            <p:cNvPr id="70" name="AutoShape 38">
              <a:extLst>
                <a:ext uri="{FF2B5EF4-FFF2-40B4-BE49-F238E27FC236}">
                  <a16:creationId xmlns:a16="http://schemas.microsoft.com/office/drawing/2014/main" id="{67D2F5B3-8BD2-5DC4-8617-0BDA20D2DDEF}"/>
                </a:ext>
              </a:extLst>
            </p:cNvPr>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71" name="AutoShape 39">
              <a:extLst>
                <a:ext uri="{FF2B5EF4-FFF2-40B4-BE49-F238E27FC236}">
                  <a16:creationId xmlns:a16="http://schemas.microsoft.com/office/drawing/2014/main" id="{EA858917-FA5B-DA07-EA35-2F809E0F357F}"/>
                </a:ext>
              </a:extLst>
            </p:cNvPr>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72" name="AutoShape 40">
              <a:extLst>
                <a:ext uri="{FF2B5EF4-FFF2-40B4-BE49-F238E27FC236}">
                  <a16:creationId xmlns:a16="http://schemas.microsoft.com/office/drawing/2014/main" id="{5BB2826A-CAF1-BE60-8C98-602787400CD3}"/>
                </a:ext>
              </a:extLst>
            </p:cNvPr>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73" name="Oval 41">
              <a:extLst>
                <a:ext uri="{FF2B5EF4-FFF2-40B4-BE49-F238E27FC236}">
                  <a16:creationId xmlns:a16="http://schemas.microsoft.com/office/drawing/2014/main" id="{98F68EDD-E551-E6CA-9F4E-950ECB2E164A}"/>
                </a:ext>
              </a:extLst>
            </p:cNvPr>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74" name="Oval 42">
              <a:extLst>
                <a:ext uri="{FF2B5EF4-FFF2-40B4-BE49-F238E27FC236}">
                  <a16:creationId xmlns:a16="http://schemas.microsoft.com/office/drawing/2014/main" id="{B317B5EA-38D2-44D1-2032-D22520DD2F5C}"/>
                </a:ext>
              </a:extLst>
            </p:cNvPr>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75" name="Oval 43">
              <a:extLst>
                <a:ext uri="{FF2B5EF4-FFF2-40B4-BE49-F238E27FC236}">
                  <a16:creationId xmlns:a16="http://schemas.microsoft.com/office/drawing/2014/main" id="{74AB1464-9A94-6D65-2530-5FF210F95893}"/>
                </a:ext>
              </a:extLst>
            </p:cNvPr>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76" name="Oval 44">
              <a:extLst>
                <a:ext uri="{FF2B5EF4-FFF2-40B4-BE49-F238E27FC236}">
                  <a16:creationId xmlns:a16="http://schemas.microsoft.com/office/drawing/2014/main" id="{A63FE556-9400-768D-DECD-A5BD453BFDCC}"/>
                </a:ext>
              </a:extLst>
            </p:cNvPr>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77" name="Oval 45">
              <a:extLst>
                <a:ext uri="{FF2B5EF4-FFF2-40B4-BE49-F238E27FC236}">
                  <a16:creationId xmlns:a16="http://schemas.microsoft.com/office/drawing/2014/main" id="{14D2A593-CDFB-C300-E67B-6A4D83E63DA7}"/>
                </a:ext>
              </a:extLst>
            </p:cNvPr>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78" name="Oval 46">
              <a:extLst>
                <a:ext uri="{FF2B5EF4-FFF2-40B4-BE49-F238E27FC236}">
                  <a16:creationId xmlns:a16="http://schemas.microsoft.com/office/drawing/2014/main" id="{8EF0A253-AC6D-FE54-F43A-766B19052774}"/>
                </a:ext>
              </a:extLst>
            </p:cNvPr>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79" name="Group 27">
            <a:extLst>
              <a:ext uri="{FF2B5EF4-FFF2-40B4-BE49-F238E27FC236}">
                <a16:creationId xmlns:a16="http://schemas.microsoft.com/office/drawing/2014/main" id="{36CDF190-D002-7AC1-7235-42E73B830608}"/>
              </a:ext>
            </a:extLst>
          </p:cNvPr>
          <p:cNvGrpSpPr>
            <a:grpSpLocks/>
          </p:cNvGrpSpPr>
          <p:nvPr/>
        </p:nvGrpSpPr>
        <p:grpSpPr bwMode="auto">
          <a:xfrm rot="5400000">
            <a:off x="22490" y="3912923"/>
            <a:ext cx="992188" cy="1240367"/>
            <a:chOff x="1872" y="1824"/>
            <a:chExt cx="2014" cy="1821"/>
          </a:xfrm>
        </p:grpSpPr>
        <p:sp>
          <p:nvSpPr>
            <p:cNvPr id="80" name="AutoShape 28">
              <a:extLst>
                <a:ext uri="{FF2B5EF4-FFF2-40B4-BE49-F238E27FC236}">
                  <a16:creationId xmlns:a16="http://schemas.microsoft.com/office/drawing/2014/main" id="{C83D4014-163C-EFCD-5CD8-7E902E596E98}"/>
                </a:ext>
              </a:extLst>
            </p:cNvPr>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81" name="AutoShape 29">
              <a:extLst>
                <a:ext uri="{FF2B5EF4-FFF2-40B4-BE49-F238E27FC236}">
                  <a16:creationId xmlns:a16="http://schemas.microsoft.com/office/drawing/2014/main" id="{39F16926-19CC-FE41-5D66-54488BCB8405}"/>
                </a:ext>
              </a:extLst>
            </p:cNvPr>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82" name="AutoShape 30">
              <a:extLst>
                <a:ext uri="{FF2B5EF4-FFF2-40B4-BE49-F238E27FC236}">
                  <a16:creationId xmlns:a16="http://schemas.microsoft.com/office/drawing/2014/main" id="{68F9807F-31FA-2C43-CAFF-6BE55FEF9FC1}"/>
                </a:ext>
              </a:extLst>
            </p:cNvPr>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83" name="Oval 31">
              <a:extLst>
                <a:ext uri="{FF2B5EF4-FFF2-40B4-BE49-F238E27FC236}">
                  <a16:creationId xmlns:a16="http://schemas.microsoft.com/office/drawing/2014/main" id="{4CF75031-1462-2AA2-8F10-42F67C192D23}"/>
                </a:ext>
              </a:extLst>
            </p:cNvPr>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84" name="Oval 32">
              <a:extLst>
                <a:ext uri="{FF2B5EF4-FFF2-40B4-BE49-F238E27FC236}">
                  <a16:creationId xmlns:a16="http://schemas.microsoft.com/office/drawing/2014/main" id="{CE0D53F3-D7AF-7462-67EA-77357FD20B01}"/>
                </a:ext>
              </a:extLst>
            </p:cNvPr>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85" name="Oval 33">
              <a:extLst>
                <a:ext uri="{FF2B5EF4-FFF2-40B4-BE49-F238E27FC236}">
                  <a16:creationId xmlns:a16="http://schemas.microsoft.com/office/drawing/2014/main" id="{CC6FD8BB-AA5D-0195-AE65-2A3B07CBD3AC}"/>
                </a:ext>
              </a:extLst>
            </p:cNvPr>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86" name="Oval 34">
              <a:extLst>
                <a:ext uri="{FF2B5EF4-FFF2-40B4-BE49-F238E27FC236}">
                  <a16:creationId xmlns:a16="http://schemas.microsoft.com/office/drawing/2014/main" id="{0E36312F-C36A-6556-2C94-87F69C271949}"/>
                </a:ext>
              </a:extLst>
            </p:cNvPr>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87" name="Oval 35">
              <a:extLst>
                <a:ext uri="{FF2B5EF4-FFF2-40B4-BE49-F238E27FC236}">
                  <a16:creationId xmlns:a16="http://schemas.microsoft.com/office/drawing/2014/main" id="{49E7A5B7-596B-6CEA-7DFF-0ECF501827A7}"/>
                </a:ext>
              </a:extLst>
            </p:cNvPr>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88" name="Oval 36">
              <a:extLst>
                <a:ext uri="{FF2B5EF4-FFF2-40B4-BE49-F238E27FC236}">
                  <a16:creationId xmlns:a16="http://schemas.microsoft.com/office/drawing/2014/main" id="{BE23AC19-82C4-12F8-6D92-59BAEBC7D7ED}"/>
                </a:ext>
              </a:extLst>
            </p:cNvPr>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89" name="Group 93">
            <a:extLst>
              <a:ext uri="{FF2B5EF4-FFF2-40B4-BE49-F238E27FC236}">
                <a16:creationId xmlns:a16="http://schemas.microsoft.com/office/drawing/2014/main" id="{FEDE379B-8E38-3868-38A4-90F2D63E8E2C}"/>
              </a:ext>
            </a:extLst>
          </p:cNvPr>
          <p:cNvGrpSpPr>
            <a:grpSpLocks/>
          </p:cNvGrpSpPr>
          <p:nvPr/>
        </p:nvGrpSpPr>
        <p:grpSpPr bwMode="auto">
          <a:xfrm>
            <a:off x="1465882" y="5330831"/>
            <a:ext cx="9890211" cy="952867"/>
            <a:chOff x="504" y="2160"/>
            <a:chExt cx="6310" cy="654"/>
          </a:xfrm>
        </p:grpSpPr>
        <p:sp>
          <p:nvSpPr>
            <p:cNvPr id="90" name="AutoShape 12">
              <a:extLst>
                <a:ext uri="{FF2B5EF4-FFF2-40B4-BE49-F238E27FC236}">
                  <a16:creationId xmlns:a16="http://schemas.microsoft.com/office/drawing/2014/main" id="{3C1D93F7-D01E-F179-AB4D-EECAB0B70FB0}"/>
                </a:ext>
              </a:extLst>
            </p:cNvPr>
            <p:cNvSpPr>
              <a:spLocks noChangeArrowheads="1"/>
            </p:cNvSpPr>
            <p:nvPr/>
          </p:nvSpPr>
          <p:spPr bwMode="gray">
            <a:xfrm>
              <a:off x="508" y="2160"/>
              <a:ext cx="6246" cy="654"/>
            </a:xfrm>
            <a:prstGeom prst="roundRect">
              <a:avLst>
                <a:gd name="adj" fmla="val 10889"/>
              </a:avLst>
            </a:prstGeom>
            <a:gradFill rotWithShape="1">
              <a:gsLst>
                <a:gs pos="0">
                  <a:srgbClr val="DDDDDD"/>
                </a:gs>
                <a:gs pos="50000">
                  <a:srgbClr val="DDDDDD">
                    <a:gamma/>
                    <a:tint val="39216"/>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91" name="AutoShape 13">
              <a:extLst>
                <a:ext uri="{FF2B5EF4-FFF2-40B4-BE49-F238E27FC236}">
                  <a16:creationId xmlns:a16="http://schemas.microsoft.com/office/drawing/2014/main" id="{4F5133BB-584C-D9E5-CDCD-0606EAC84C08}"/>
                </a:ext>
              </a:extLst>
            </p:cNvPr>
            <p:cNvSpPr>
              <a:spLocks noChangeArrowheads="1"/>
            </p:cNvSpPr>
            <p:nvPr/>
          </p:nvSpPr>
          <p:spPr bwMode="gray">
            <a:xfrm>
              <a:off x="556" y="2203"/>
              <a:ext cx="493" cy="382"/>
            </a:xfrm>
            <a:prstGeom prst="roundRect">
              <a:avLst>
                <a:gd name="adj" fmla="val 11921"/>
              </a:avLst>
            </a:prstGeom>
            <a:solidFill>
              <a:srgbClr val="0000CC"/>
            </a:solidFill>
            <a:ln w="38100">
              <a:solidFill>
                <a:schemeClr val="bg1"/>
              </a:solidFill>
              <a:round/>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92" name="Freeform 14">
              <a:extLst>
                <a:ext uri="{FF2B5EF4-FFF2-40B4-BE49-F238E27FC236}">
                  <a16:creationId xmlns:a16="http://schemas.microsoft.com/office/drawing/2014/main" id="{24324219-D700-E318-C5BF-4E5290C8C7C4}"/>
                </a:ext>
              </a:extLst>
            </p:cNvPr>
            <p:cNvSpPr>
              <a:spLocks/>
            </p:cNvSpPr>
            <p:nvPr/>
          </p:nvSpPr>
          <p:spPr bwMode="gray">
            <a:xfrm>
              <a:off x="545" y="2184"/>
              <a:ext cx="295"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2353"/>
                    <a:invGamma/>
                  </a:schemeClr>
                </a:gs>
                <a:gs pos="100000">
                  <a:schemeClr val="hlink">
                    <a:alpha val="0"/>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n-lt"/>
                <a:cs typeface="Arial" charset="0"/>
              </a:endParaRPr>
            </a:p>
          </p:txBody>
        </p:sp>
        <p:sp>
          <p:nvSpPr>
            <p:cNvPr id="93" name="Text Box 15">
              <a:extLst>
                <a:ext uri="{FF2B5EF4-FFF2-40B4-BE49-F238E27FC236}">
                  <a16:creationId xmlns:a16="http://schemas.microsoft.com/office/drawing/2014/main" id="{0EAA7CBB-65F4-F455-56AE-CD6547E61262}"/>
                </a:ext>
              </a:extLst>
            </p:cNvPr>
            <p:cNvSpPr txBox="1">
              <a:spLocks noChangeArrowheads="1"/>
            </p:cNvSpPr>
            <p:nvPr/>
          </p:nvSpPr>
          <p:spPr bwMode="gray">
            <a:xfrm>
              <a:off x="504" y="2223"/>
              <a:ext cx="545" cy="358"/>
            </a:xfrm>
            <a:prstGeom prst="rect">
              <a:avLst/>
            </a:prstGeom>
            <a:noFill/>
            <a:ln w="9525" algn="ctr">
              <a:noFill/>
              <a:miter lim="800000"/>
              <a:headEnd/>
              <a:tailEnd/>
            </a:ln>
            <a:effectLst>
              <a:outerShdw dist="35921" dir="2700000" algn="ctr" rotWithShape="0">
                <a:schemeClr val="tx1"/>
              </a:outerShdw>
            </a:effectLst>
          </p:spPr>
          <p:txBody>
            <a:bodyPr wrap="square">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n-lt"/>
                  <a:cs typeface="Arial" charset="0"/>
                </a:rPr>
                <a:t>D</a:t>
              </a:r>
            </a:p>
          </p:txBody>
        </p:sp>
        <p:sp>
          <p:nvSpPr>
            <p:cNvPr id="94" name="Text Box 16">
              <a:extLst>
                <a:ext uri="{FF2B5EF4-FFF2-40B4-BE49-F238E27FC236}">
                  <a16:creationId xmlns:a16="http://schemas.microsoft.com/office/drawing/2014/main" id="{2A99772D-12C4-8B8B-27DC-02EA6BC70AEE}"/>
                </a:ext>
              </a:extLst>
            </p:cNvPr>
            <p:cNvSpPr txBox="1">
              <a:spLocks noChangeArrowheads="1"/>
            </p:cNvSpPr>
            <p:nvPr/>
          </p:nvSpPr>
          <p:spPr bwMode="gray">
            <a:xfrm>
              <a:off x="1064" y="2316"/>
              <a:ext cx="5750" cy="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r>
                <a:rPr lang="en-US" altLang="vi-VN" sz="2400" dirty="0">
                  <a:solidFill>
                    <a:srgbClr val="FF3300"/>
                  </a:solidFill>
                  <a:latin typeface="Times New Roman" panose="02020603050405020304" pitchFamily="18"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rPr>
                <a:t>Hanh </a:t>
              </a:r>
              <a:r>
                <a:rPr lang="en-US" sz="2400" dirty="0" err="1">
                  <a:effectLst/>
                  <a:latin typeface="Times New Roman" panose="02020603050405020304" pitchFamily="18" charset="0"/>
                  <a:ea typeface="Calibri" panose="020F0502020204030204" pitchFamily="34" charset="0"/>
                </a:rPr>
                <a:t>khô</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rất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ít</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hơi</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nước</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trong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không</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khí</a:t>
              </a:r>
              <a:r>
                <a:rPr lang="en-US" sz="2400" dirty="0">
                  <a:effectLst/>
                  <a:latin typeface="Times New Roman" panose="02020603050405020304" pitchFamily="18" charset="0"/>
                  <a:ea typeface="Calibri" panose="020F0502020204030204" pitchFamily="34" charset="0"/>
                </a:rPr>
                <a:t>.</a:t>
              </a:r>
            </a:p>
          </p:txBody>
        </p:sp>
      </p:grpSp>
      <p:grpSp>
        <p:nvGrpSpPr>
          <p:cNvPr id="95" name="Group 37">
            <a:extLst>
              <a:ext uri="{FF2B5EF4-FFF2-40B4-BE49-F238E27FC236}">
                <a16:creationId xmlns:a16="http://schemas.microsoft.com/office/drawing/2014/main" id="{B06038DC-E42C-D4B5-1814-E6FAAA65EAEA}"/>
              </a:ext>
            </a:extLst>
          </p:cNvPr>
          <p:cNvGrpSpPr>
            <a:grpSpLocks/>
          </p:cNvGrpSpPr>
          <p:nvPr/>
        </p:nvGrpSpPr>
        <p:grpSpPr bwMode="auto">
          <a:xfrm rot="5400000">
            <a:off x="64823" y="5057512"/>
            <a:ext cx="992188" cy="1240367"/>
            <a:chOff x="1872" y="1824"/>
            <a:chExt cx="2014" cy="1821"/>
          </a:xfrm>
        </p:grpSpPr>
        <p:sp>
          <p:nvSpPr>
            <p:cNvPr id="96" name="AutoShape 38">
              <a:extLst>
                <a:ext uri="{FF2B5EF4-FFF2-40B4-BE49-F238E27FC236}">
                  <a16:creationId xmlns:a16="http://schemas.microsoft.com/office/drawing/2014/main" id="{6465B4B3-9CF5-179F-8EE0-EC5CEB26D963}"/>
                </a:ext>
              </a:extLst>
            </p:cNvPr>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97" name="AutoShape 39">
              <a:extLst>
                <a:ext uri="{FF2B5EF4-FFF2-40B4-BE49-F238E27FC236}">
                  <a16:creationId xmlns:a16="http://schemas.microsoft.com/office/drawing/2014/main" id="{10EC275C-4C07-B1D6-4F02-BCD448AA1334}"/>
                </a:ext>
              </a:extLst>
            </p:cNvPr>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98" name="AutoShape 40">
              <a:extLst>
                <a:ext uri="{FF2B5EF4-FFF2-40B4-BE49-F238E27FC236}">
                  <a16:creationId xmlns:a16="http://schemas.microsoft.com/office/drawing/2014/main" id="{CA942122-2D30-582B-56BF-74197E9582F1}"/>
                </a:ext>
              </a:extLst>
            </p:cNvPr>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99" name="Oval 41">
              <a:extLst>
                <a:ext uri="{FF2B5EF4-FFF2-40B4-BE49-F238E27FC236}">
                  <a16:creationId xmlns:a16="http://schemas.microsoft.com/office/drawing/2014/main" id="{1164F372-778A-1503-5E33-EC0F7060EB17}"/>
                </a:ext>
              </a:extLst>
            </p:cNvPr>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00" name="Oval 42">
              <a:extLst>
                <a:ext uri="{FF2B5EF4-FFF2-40B4-BE49-F238E27FC236}">
                  <a16:creationId xmlns:a16="http://schemas.microsoft.com/office/drawing/2014/main" id="{0E32032F-A098-53CE-548F-D19EE0784157}"/>
                </a:ext>
              </a:extLst>
            </p:cNvPr>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01" name="Oval 43">
              <a:extLst>
                <a:ext uri="{FF2B5EF4-FFF2-40B4-BE49-F238E27FC236}">
                  <a16:creationId xmlns:a16="http://schemas.microsoft.com/office/drawing/2014/main" id="{870EC0A0-391D-5CAB-2959-3EB1F6CA27E7}"/>
                </a:ext>
              </a:extLst>
            </p:cNvPr>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102" name="Oval 44">
              <a:extLst>
                <a:ext uri="{FF2B5EF4-FFF2-40B4-BE49-F238E27FC236}">
                  <a16:creationId xmlns:a16="http://schemas.microsoft.com/office/drawing/2014/main" id="{B9DE0628-2912-A23A-42CE-7FCD40A5B5AF}"/>
                </a:ext>
              </a:extLst>
            </p:cNvPr>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03" name="Oval 45">
              <a:extLst>
                <a:ext uri="{FF2B5EF4-FFF2-40B4-BE49-F238E27FC236}">
                  <a16:creationId xmlns:a16="http://schemas.microsoft.com/office/drawing/2014/main" id="{A39E242D-7898-E4FD-7131-C4755C40E1E5}"/>
                </a:ext>
              </a:extLst>
            </p:cNvPr>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104" name="Oval 46">
              <a:extLst>
                <a:ext uri="{FF2B5EF4-FFF2-40B4-BE49-F238E27FC236}">
                  <a16:creationId xmlns:a16="http://schemas.microsoft.com/office/drawing/2014/main" id="{C87402C9-4994-D903-4245-C78535B40662}"/>
                </a:ext>
              </a:extLst>
            </p:cNvPr>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105" name="Group 11">
            <a:extLst>
              <a:ext uri="{FF2B5EF4-FFF2-40B4-BE49-F238E27FC236}">
                <a16:creationId xmlns:a16="http://schemas.microsoft.com/office/drawing/2014/main" id="{C083C2E3-6C59-3BE2-5EFA-E078BD9558D8}"/>
              </a:ext>
            </a:extLst>
          </p:cNvPr>
          <p:cNvGrpSpPr>
            <a:grpSpLocks/>
          </p:cNvGrpSpPr>
          <p:nvPr/>
        </p:nvGrpSpPr>
        <p:grpSpPr bwMode="auto">
          <a:xfrm>
            <a:off x="1320410" y="4110035"/>
            <a:ext cx="9937258" cy="823564"/>
            <a:chOff x="467" y="2112"/>
            <a:chExt cx="2514" cy="391"/>
          </a:xfrm>
        </p:grpSpPr>
        <p:sp>
          <p:nvSpPr>
            <p:cNvPr id="106" name="AutoShape 12">
              <a:extLst>
                <a:ext uri="{FF2B5EF4-FFF2-40B4-BE49-F238E27FC236}">
                  <a16:creationId xmlns:a16="http://schemas.microsoft.com/office/drawing/2014/main" id="{3B7EB71D-2F54-A53E-9F0E-3B26957B8753}"/>
                </a:ext>
              </a:extLst>
            </p:cNvPr>
            <p:cNvSpPr>
              <a:spLocks noChangeArrowheads="1"/>
            </p:cNvSpPr>
            <p:nvPr/>
          </p:nvSpPr>
          <p:spPr bwMode="gray">
            <a:xfrm>
              <a:off x="494" y="2112"/>
              <a:ext cx="2483" cy="391"/>
            </a:xfrm>
            <a:prstGeom prst="roundRect">
              <a:avLst>
                <a:gd name="adj" fmla="val 10889"/>
              </a:avLst>
            </a:prstGeom>
            <a:gradFill rotWithShape="1">
              <a:gsLst>
                <a:gs pos="0">
                  <a:srgbClr val="DDDDDD"/>
                </a:gs>
                <a:gs pos="50000">
                  <a:srgbClr val="DDDDDD">
                    <a:gamma/>
                    <a:tint val="39216"/>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107" name="AutoShape 13">
              <a:extLst>
                <a:ext uri="{FF2B5EF4-FFF2-40B4-BE49-F238E27FC236}">
                  <a16:creationId xmlns:a16="http://schemas.microsoft.com/office/drawing/2014/main" id="{911585F8-9400-1E0B-B0B0-429EA5C45931}"/>
                </a:ext>
              </a:extLst>
            </p:cNvPr>
            <p:cNvSpPr>
              <a:spLocks noChangeArrowheads="1"/>
            </p:cNvSpPr>
            <p:nvPr/>
          </p:nvSpPr>
          <p:spPr bwMode="gray">
            <a:xfrm>
              <a:off x="513" y="2147"/>
              <a:ext cx="196" cy="284"/>
            </a:xfrm>
            <a:prstGeom prst="roundRect">
              <a:avLst>
                <a:gd name="adj" fmla="val 11921"/>
              </a:avLst>
            </a:prstGeom>
            <a:solidFill>
              <a:srgbClr val="0000CC"/>
            </a:solidFill>
            <a:ln w="38100">
              <a:solidFill>
                <a:schemeClr val="bg1"/>
              </a:solidFill>
              <a:round/>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108" name="Freeform 14">
              <a:extLst>
                <a:ext uri="{FF2B5EF4-FFF2-40B4-BE49-F238E27FC236}">
                  <a16:creationId xmlns:a16="http://schemas.microsoft.com/office/drawing/2014/main" id="{35406846-2B74-B798-8678-1635E1698031}"/>
                </a:ext>
              </a:extLst>
            </p:cNvPr>
            <p:cNvSpPr>
              <a:spLocks/>
            </p:cNvSpPr>
            <p:nvPr/>
          </p:nvSpPr>
          <p:spPr bwMode="gray">
            <a:xfrm>
              <a:off x="545" y="2184"/>
              <a:ext cx="293"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2353"/>
                    <a:invGamma/>
                  </a:schemeClr>
                </a:gs>
                <a:gs pos="100000">
                  <a:schemeClr val="hlink">
                    <a:alpha val="0"/>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n-lt"/>
                <a:cs typeface="Arial" charset="0"/>
              </a:endParaRPr>
            </a:p>
          </p:txBody>
        </p:sp>
        <p:sp>
          <p:nvSpPr>
            <p:cNvPr id="109" name="Text Box 15">
              <a:extLst>
                <a:ext uri="{FF2B5EF4-FFF2-40B4-BE49-F238E27FC236}">
                  <a16:creationId xmlns:a16="http://schemas.microsoft.com/office/drawing/2014/main" id="{B42E4F0E-E1D7-A4C8-15BB-9BF87DA3074D}"/>
                </a:ext>
              </a:extLst>
            </p:cNvPr>
            <p:cNvSpPr txBox="1">
              <a:spLocks noChangeArrowheads="1"/>
            </p:cNvSpPr>
            <p:nvPr/>
          </p:nvSpPr>
          <p:spPr bwMode="gray">
            <a:xfrm>
              <a:off x="467" y="2139"/>
              <a:ext cx="230" cy="248"/>
            </a:xfrm>
            <a:prstGeom prst="rect">
              <a:avLst/>
            </a:prstGeom>
            <a:noFill/>
            <a:ln w="9525" algn="ctr">
              <a:noFill/>
              <a:miter lim="800000"/>
              <a:headEnd/>
              <a:tailEnd/>
            </a:ln>
            <a:effectLst>
              <a:outerShdw dist="35921" dir="2700000" algn="ctr" rotWithShape="0">
                <a:schemeClr val="tx1"/>
              </a:outerShdw>
            </a:effectLst>
          </p:spPr>
          <p:txBody>
            <a:bodyPr wrap="square">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n-lt"/>
                  <a:cs typeface="Arial" charset="0"/>
                </a:rPr>
                <a:t>C</a:t>
              </a:r>
            </a:p>
          </p:txBody>
        </p:sp>
        <p:sp>
          <p:nvSpPr>
            <p:cNvPr id="110" name="Text Box 16">
              <a:extLst>
                <a:ext uri="{FF2B5EF4-FFF2-40B4-BE49-F238E27FC236}">
                  <a16:creationId xmlns:a16="http://schemas.microsoft.com/office/drawing/2014/main" id="{584988BA-4955-29C4-5E30-8BC872F49E3F}"/>
                </a:ext>
              </a:extLst>
            </p:cNvPr>
            <p:cNvSpPr txBox="1">
              <a:spLocks noChangeArrowheads="1"/>
            </p:cNvSpPr>
            <p:nvPr/>
          </p:nvSpPr>
          <p:spPr bwMode="gray">
            <a:xfrm>
              <a:off x="730" y="2185"/>
              <a:ext cx="2251"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sz="2400" dirty="0" err="1">
                  <a:effectLst/>
                  <a:latin typeface="Times New Roman" panose="02020603050405020304" pitchFamily="18" charset="0"/>
                  <a:ea typeface="Calibri" panose="020F0502020204030204" pitchFamily="34" charset="0"/>
                </a:rPr>
                <a:t>Gió</a:t>
              </a:r>
              <a:r>
                <a:rPr lang="en-US" sz="2400" dirty="0">
                  <a:effectLst/>
                  <a:latin typeface="Times New Roman" panose="02020603050405020304" pitchFamily="18" charset="0"/>
                  <a:ea typeface="Calibri" panose="020F0502020204030204" pitchFamily="34" charset="0"/>
                </a:rPr>
                <a:t> </a:t>
              </a:r>
              <a:r>
                <a:rPr lang="en-US" sz="2400" dirty="0" err="1">
                  <a:effectLst/>
                  <a:latin typeface="Times New Roman" panose="02020603050405020304" pitchFamily="18" charset="0"/>
                  <a:ea typeface="Calibri" panose="020F0502020204030204" pitchFamily="34" charset="0"/>
                </a:rPr>
                <a:t>mạnh</a:t>
              </a:r>
              <a:r>
                <a:rPr lang="en-US" sz="2400" dirty="0">
                  <a:effectLst/>
                  <a:latin typeface="Times New Roman" panose="02020603050405020304" pitchFamily="18" charset="0"/>
                  <a:ea typeface="Calibri" panose="020F0502020204030204" pitchFamily="34" charset="0"/>
                </a:rPr>
                <a:t>.</a:t>
              </a:r>
              <a:endParaRPr lang="en-US" altLang="vi-VN" sz="2400" dirty="0">
                <a:solidFill>
                  <a:srgbClr val="FF3300"/>
                </a:solidFill>
                <a:latin typeface="Times New Roman" panose="02020603050405020304" pitchFamily="18" charset="0"/>
                <a:cs typeface="Times New Roman" panose="02020603050405020304" pitchFamily="18" charset="0"/>
              </a:endParaRPr>
            </a:p>
          </p:txBody>
        </p:sp>
      </p:grpSp>
      <p:sp>
        <p:nvSpPr>
          <p:cNvPr id="113" name="Text Box 16">
            <a:extLst>
              <a:ext uri="{FF2B5EF4-FFF2-40B4-BE49-F238E27FC236}">
                <a16:creationId xmlns:a16="http://schemas.microsoft.com/office/drawing/2014/main" id="{714DF078-DEEB-5A63-386E-2859F22A499A}"/>
              </a:ext>
            </a:extLst>
          </p:cNvPr>
          <p:cNvSpPr txBox="1">
            <a:spLocks noChangeArrowheads="1"/>
          </p:cNvSpPr>
          <p:nvPr/>
        </p:nvSpPr>
        <p:spPr bwMode="gray">
          <a:xfrm>
            <a:off x="2362200" y="5562600"/>
            <a:ext cx="89263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r>
              <a:rPr lang="en-US" altLang="vi-VN" sz="2400" dirty="0">
                <a:solidFill>
                  <a:srgbClr val="FF0000"/>
                </a:solidFill>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ea typeface="Calibri" panose="020F0502020204030204" pitchFamily="34" charset="0"/>
              </a:rPr>
              <a:t>Hanh </a:t>
            </a:r>
            <a:r>
              <a:rPr lang="en-US" dirty="0" err="1">
                <a:solidFill>
                  <a:srgbClr val="FF0000"/>
                </a:solidFill>
                <a:latin typeface="Times New Roman" panose="02020603050405020304" pitchFamily="18" charset="0"/>
                <a:ea typeface="Calibri" panose="020F0502020204030204" pitchFamily="34" charset="0"/>
              </a:rPr>
              <a:t>khô</a:t>
            </a:r>
            <a:r>
              <a:rPr lang="en-US" dirty="0">
                <a:solidFill>
                  <a:srgbClr val="FF0000"/>
                </a:solidFill>
                <a:latin typeface="Times New Roman" panose="02020603050405020304" pitchFamily="18" charset="0"/>
                <a:ea typeface="Calibri" panose="020F0502020204030204" pitchFamily="34" charset="0"/>
              </a:rPr>
              <a:t>, </a:t>
            </a:r>
            <a:r>
              <a:rPr lang="en-US" dirty="0" err="1">
                <a:solidFill>
                  <a:srgbClr val="FF0000"/>
                </a:solidFill>
                <a:latin typeface="Times New Roman" panose="02020603050405020304" pitchFamily="18" charset="0"/>
                <a:ea typeface="Calibri" panose="020F0502020204030204" pitchFamily="34" charset="0"/>
              </a:rPr>
              <a:t>rất</a:t>
            </a:r>
            <a:r>
              <a:rPr lang="en-US" dirty="0">
                <a:solidFill>
                  <a:srgbClr val="FF0000"/>
                </a:solidFill>
                <a:latin typeface="Times New Roman" panose="02020603050405020304" pitchFamily="18" charset="0"/>
                <a:ea typeface="Calibri" panose="020F0502020204030204" pitchFamily="34" charset="0"/>
              </a:rPr>
              <a:t> </a:t>
            </a:r>
            <a:r>
              <a:rPr lang="en-US" dirty="0" err="1">
                <a:solidFill>
                  <a:srgbClr val="FF0000"/>
                </a:solidFill>
                <a:latin typeface="Times New Roman" panose="02020603050405020304" pitchFamily="18" charset="0"/>
                <a:ea typeface="Calibri" panose="020F0502020204030204" pitchFamily="34" charset="0"/>
              </a:rPr>
              <a:t>ít</a:t>
            </a:r>
            <a:r>
              <a:rPr lang="en-US" dirty="0">
                <a:solidFill>
                  <a:srgbClr val="FF0000"/>
                </a:solidFill>
                <a:latin typeface="Times New Roman" panose="02020603050405020304" pitchFamily="18" charset="0"/>
                <a:ea typeface="Calibri" panose="020F0502020204030204" pitchFamily="34" charset="0"/>
              </a:rPr>
              <a:t> </a:t>
            </a:r>
            <a:r>
              <a:rPr lang="en-US" dirty="0" err="1">
                <a:solidFill>
                  <a:srgbClr val="FF0000"/>
                </a:solidFill>
                <a:latin typeface="Times New Roman" panose="02020603050405020304" pitchFamily="18" charset="0"/>
                <a:ea typeface="Calibri" panose="020F0502020204030204" pitchFamily="34" charset="0"/>
              </a:rPr>
              <a:t>hơi</a:t>
            </a:r>
            <a:r>
              <a:rPr lang="en-US" dirty="0">
                <a:solidFill>
                  <a:srgbClr val="FF0000"/>
                </a:solidFill>
                <a:latin typeface="Times New Roman" panose="02020603050405020304" pitchFamily="18" charset="0"/>
                <a:ea typeface="Calibri" panose="020F0502020204030204" pitchFamily="34" charset="0"/>
              </a:rPr>
              <a:t> </a:t>
            </a:r>
            <a:r>
              <a:rPr lang="en-US" dirty="0" err="1">
                <a:solidFill>
                  <a:srgbClr val="FF0000"/>
                </a:solidFill>
                <a:latin typeface="Times New Roman" panose="02020603050405020304" pitchFamily="18" charset="0"/>
                <a:ea typeface="Calibri" panose="020F0502020204030204" pitchFamily="34" charset="0"/>
              </a:rPr>
              <a:t>nước</a:t>
            </a:r>
            <a:r>
              <a:rPr lang="en-US" dirty="0">
                <a:solidFill>
                  <a:srgbClr val="FF0000"/>
                </a:solidFill>
                <a:latin typeface="Times New Roman" panose="02020603050405020304" pitchFamily="18" charset="0"/>
                <a:ea typeface="Calibri" panose="020F0502020204030204" pitchFamily="34" charset="0"/>
              </a:rPr>
              <a:t> </a:t>
            </a:r>
            <a:r>
              <a:rPr lang="en-US" dirty="0" err="1">
                <a:solidFill>
                  <a:srgbClr val="FF0000"/>
                </a:solidFill>
                <a:latin typeface="Times New Roman" panose="02020603050405020304" pitchFamily="18" charset="0"/>
                <a:ea typeface="Calibri" panose="020F0502020204030204" pitchFamily="34" charset="0"/>
              </a:rPr>
              <a:t>trong</a:t>
            </a:r>
            <a:r>
              <a:rPr lang="en-US" dirty="0">
                <a:solidFill>
                  <a:srgbClr val="FF0000"/>
                </a:solidFill>
                <a:latin typeface="Times New Roman" panose="02020603050405020304" pitchFamily="18" charset="0"/>
                <a:ea typeface="Calibri" panose="020F0502020204030204" pitchFamily="34" charset="0"/>
              </a:rPr>
              <a:t> </a:t>
            </a:r>
            <a:r>
              <a:rPr lang="en-US" dirty="0" err="1">
                <a:solidFill>
                  <a:srgbClr val="FF0000"/>
                </a:solidFill>
                <a:latin typeface="Times New Roman" panose="02020603050405020304" pitchFamily="18" charset="0"/>
                <a:ea typeface="Calibri" panose="020F0502020204030204" pitchFamily="34" charset="0"/>
              </a:rPr>
              <a:t>không</a:t>
            </a:r>
            <a:r>
              <a:rPr lang="en-US" dirty="0">
                <a:solidFill>
                  <a:srgbClr val="FF0000"/>
                </a:solidFill>
                <a:latin typeface="Times New Roman" panose="02020603050405020304" pitchFamily="18" charset="0"/>
                <a:ea typeface="Calibri" panose="020F0502020204030204" pitchFamily="34" charset="0"/>
              </a:rPr>
              <a:t> </a:t>
            </a:r>
            <a:r>
              <a:rPr lang="en-US" dirty="0" err="1">
                <a:solidFill>
                  <a:srgbClr val="FF0000"/>
                </a:solidFill>
                <a:latin typeface="Times New Roman" panose="02020603050405020304" pitchFamily="18" charset="0"/>
                <a:ea typeface="Calibri" panose="020F0502020204030204" pitchFamily="34" charset="0"/>
              </a:rPr>
              <a:t>khí</a:t>
            </a:r>
            <a:r>
              <a:rPr lang="en-US" dirty="0">
                <a:solidFill>
                  <a:srgbClr val="FF0000"/>
                </a:solidFill>
                <a:latin typeface="Times New Roman" panose="02020603050405020304" pitchFamily="18" charset="0"/>
                <a:ea typeface="Calibri" panose="020F0502020204030204" pitchFamily="34" charset="0"/>
              </a:rPr>
              <a:t>.</a:t>
            </a:r>
            <a:endParaRPr 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62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200"/>
                                        <p:tgtEl>
                                          <p:spTgt spid="5"/>
                                        </p:tgtEl>
                                      </p:cBhvr>
                                    </p:animEffect>
                                  </p:childTnLst>
                                </p:cTn>
                              </p:par>
                            </p:childTnLst>
                          </p:cTn>
                        </p:par>
                        <p:par>
                          <p:cTn id="8" fill="hold">
                            <p:stCondLst>
                              <p:cond delay="200"/>
                            </p:stCondLst>
                            <p:childTnLst>
                              <p:par>
                                <p:cTn id="9" presetID="49" presetClass="entr" presetSubtype="0" decel="10000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200" fill="hold"/>
                                        <p:tgtEl>
                                          <p:spTgt spid="23"/>
                                        </p:tgtEl>
                                        <p:attrNameLst>
                                          <p:attrName>ppt_w</p:attrName>
                                        </p:attrNameLst>
                                      </p:cBhvr>
                                      <p:tavLst>
                                        <p:tav tm="0">
                                          <p:val>
                                            <p:fltVal val="0"/>
                                          </p:val>
                                        </p:tav>
                                        <p:tav tm="100000">
                                          <p:val>
                                            <p:strVal val="#ppt_w"/>
                                          </p:val>
                                        </p:tav>
                                      </p:tavLst>
                                    </p:anim>
                                    <p:anim calcmode="lin" valueType="num">
                                      <p:cBhvr>
                                        <p:cTn id="12" dur="200" fill="hold"/>
                                        <p:tgtEl>
                                          <p:spTgt spid="23"/>
                                        </p:tgtEl>
                                        <p:attrNameLst>
                                          <p:attrName>ppt_h</p:attrName>
                                        </p:attrNameLst>
                                      </p:cBhvr>
                                      <p:tavLst>
                                        <p:tav tm="0">
                                          <p:val>
                                            <p:fltVal val="0"/>
                                          </p:val>
                                        </p:tav>
                                        <p:tav tm="100000">
                                          <p:val>
                                            <p:strVal val="#ppt_h"/>
                                          </p:val>
                                        </p:tav>
                                      </p:tavLst>
                                    </p:anim>
                                    <p:anim calcmode="lin" valueType="num">
                                      <p:cBhvr>
                                        <p:cTn id="13" dur="200" fill="hold"/>
                                        <p:tgtEl>
                                          <p:spTgt spid="23"/>
                                        </p:tgtEl>
                                        <p:attrNameLst>
                                          <p:attrName>style.rotation</p:attrName>
                                        </p:attrNameLst>
                                      </p:cBhvr>
                                      <p:tavLst>
                                        <p:tav tm="0">
                                          <p:val>
                                            <p:fltVal val="360"/>
                                          </p:val>
                                        </p:tav>
                                        <p:tav tm="100000">
                                          <p:val>
                                            <p:fltVal val="0"/>
                                          </p:val>
                                        </p:tav>
                                      </p:tavLst>
                                    </p:anim>
                                    <p:animEffect transition="in" filter="fade">
                                      <p:cBhvr>
                                        <p:cTn id="14" dur="200"/>
                                        <p:tgtEl>
                                          <p:spTgt spid="23"/>
                                        </p:tgtEl>
                                      </p:cBhvr>
                                    </p:animEffect>
                                  </p:childTnLst>
                                </p:cTn>
                              </p:par>
                            </p:childTnLst>
                          </p:cTn>
                        </p:par>
                        <p:par>
                          <p:cTn id="15" fill="hold">
                            <p:stCondLst>
                              <p:cond delay="400"/>
                            </p:stCondLst>
                            <p:childTnLst>
                              <p:par>
                                <p:cTn id="16" presetID="17" presetClass="entr" presetSubtype="1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200" fill="hold"/>
                                        <p:tgtEl>
                                          <p:spTgt spid="2"/>
                                        </p:tgtEl>
                                        <p:attrNameLst>
                                          <p:attrName>ppt_w</p:attrName>
                                        </p:attrNameLst>
                                      </p:cBhvr>
                                      <p:tavLst>
                                        <p:tav tm="0">
                                          <p:val>
                                            <p:fltVal val="0"/>
                                          </p:val>
                                        </p:tav>
                                        <p:tav tm="100000">
                                          <p:val>
                                            <p:strVal val="#ppt_w"/>
                                          </p:val>
                                        </p:tav>
                                      </p:tavLst>
                                    </p:anim>
                                    <p:anim calcmode="lin" valueType="num">
                                      <p:cBhvr>
                                        <p:cTn id="19" dur="200" fill="hold"/>
                                        <p:tgtEl>
                                          <p:spTgt spid="2"/>
                                        </p:tgtEl>
                                        <p:attrNameLst>
                                          <p:attrName>ppt_h</p:attrName>
                                        </p:attrNameLst>
                                      </p:cBhvr>
                                      <p:tavLst>
                                        <p:tav tm="0">
                                          <p:val>
                                            <p:strVal val="#ppt_h"/>
                                          </p:val>
                                        </p:tav>
                                        <p:tav tm="100000">
                                          <p:val>
                                            <p:strVal val="#ppt_h"/>
                                          </p:val>
                                        </p:tav>
                                      </p:tavLst>
                                    </p:anim>
                                  </p:childTnLst>
                                </p:cTn>
                              </p:par>
                            </p:childTnLst>
                          </p:cTn>
                        </p:par>
                        <p:par>
                          <p:cTn id="20" fill="hold">
                            <p:stCondLst>
                              <p:cond delay="600"/>
                            </p:stCondLst>
                            <p:childTnLst>
                              <p:par>
                                <p:cTn id="21" presetID="4" presetClass="entr" presetSubtype="16"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box(in)">
                                      <p:cBhvr>
                                        <p:cTn id="23" dur="200"/>
                                        <p:tgtEl>
                                          <p:spTgt spid="33"/>
                                        </p:tgtEl>
                                      </p:cBhvr>
                                    </p:animEffect>
                                  </p:childTnLst>
                                </p:cTn>
                              </p:par>
                            </p:childTnLst>
                          </p:cTn>
                        </p:par>
                        <p:par>
                          <p:cTn id="24" fill="hold">
                            <p:stCondLst>
                              <p:cond delay="800"/>
                            </p:stCondLst>
                            <p:childTnLst>
                              <p:par>
                                <p:cTn id="25" presetID="49" presetClass="entr" presetSubtype="0" decel="100000"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p:cTn id="27" dur="200" fill="hold"/>
                                        <p:tgtEl>
                                          <p:spTgt spid="69"/>
                                        </p:tgtEl>
                                        <p:attrNameLst>
                                          <p:attrName>ppt_w</p:attrName>
                                        </p:attrNameLst>
                                      </p:cBhvr>
                                      <p:tavLst>
                                        <p:tav tm="0">
                                          <p:val>
                                            <p:fltVal val="0"/>
                                          </p:val>
                                        </p:tav>
                                        <p:tav tm="100000">
                                          <p:val>
                                            <p:strVal val="#ppt_w"/>
                                          </p:val>
                                        </p:tav>
                                      </p:tavLst>
                                    </p:anim>
                                    <p:anim calcmode="lin" valueType="num">
                                      <p:cBhvr>
                                        <p:cTn id="28" dur="200" fill="hold"/>
                                        <p:tgtEl>
                                          <p:spTgt spid="69"/>
                                        </p:tgtEl>
                                        <p:attrNameLst>
                                          <p:attrName>ppt_h</p:attrName>
                                        </p:attrNameLst>
                                      </p:cBhvr>
                                      <p:tavLst>
                                        <p:tav tm="0">
                                          <p:val>
                                            <p:fltVal val="0"/>
                                          </p:val>
                                        </p:tav>
                                        <p:tav tm="100000">
                                          <p:val>
                                            <p:strVal val="#ppt_h"/>
                                          </p:val>
                                        </p:tav>
                                      </p:tavLst>
                                    </p:anim>
                                    <p:anim calcmode="lin" valueType="num">
                                      <p:cBhvr>
                                        <p:cTn id="29" dur="200" fill="hold"/>
                                        <p:tgtEl>
                                          <p:spTgt spid="69"/>
                                        </p:tgtEl>
                                        <p:attrNameLst>
                                          <p:attrName>style.rotation</p:attrName>
                                        </p:attrNameLst>
                                      </p:cBhvr>
                                      <p:tavLst>
                                        <p:tav tm="0">
                                          <p:val>
                                            <p:fltVal val="360"/>
                                          </p:val>
                                        </p:tav>
                                        <p:tav tm="100000">
                                          <p:val>
                                            <p:fltVal val="0"/>
                                          </p:val>
                                        </p:tav>
                                      </p:tavLst>
                                    </p:anim>
                                    <p:animEffect transition="in" filter="fade">
                                      <p:cBhvr>
                                        <p:cTn id="30" dur="200"/>
                                        <p:tgtEl>
                                          <p:spTgt spid="69"/>
                                        </p:tgtEl>
                                      </p:cBhvr>
                                    </p:animEffect>
                                  </p:childTnLst>
                                </p:cTn>
                              </p:par>
                            </p:childTnLst>
                          </p:cTn>
                        </p:par>
                        <p:par>
                          <p:cTn id="31" fill="hold">
                            <p:stCondLst>
                              <p:cond delay="1000"/>
                            </p:stCondLst>
                            <p:childTnLst>
                              <p:par>
                                <p:cTn id="32" presetID="17" presetClass="entr" presetSubtype="10"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200" fill="hold"/>
                                        <p:tgtEl>
                                          <p:spTgt spid="3"/>
                                        </p:tgtEl>
                                        <p:attrNameLst>
                                          <p:attrName>ppt_w</p:attrName>
                                        </p:attrNameLst>
                                      </p:cBhvr>
                                      <p:tavLst>
                                        <p:tav tm="0">
                                          <p:val>
                                            <p:fltVal val="0"/>
                                          </p:val>
                                        </p:tav>
                                        <p:tav tm="100000">
                                          <p:val>
                                            <p:strVal val="#ppt_w"/>
                                          </p:val>
                                        </p:tav>
                                      </p:tavLst>
                                    </p:anim>
                                    <p:anim calcmode="lin" valueType="num">
                                      <p:cBhvr>
                                        <p:cTn id="35" dur="200" fill="hold"/>
                                        <p:tgtEl>
                                          <p:spTgt spid="3"/>
                                        </p:tgtEl>
                                        <p:attrNameLst>
                                          <p:attrName>ppt_h</p:attrName>
                                        </p:attrNameLst>
                                      </p:cBhvr>
                                      <p:tavLst>
                                        <p:tav tm="0">
                                          <p:val>
                                            <p:strVal val="#ppt_h"/>
                                          </p:val>
                                        </p:tav>
                                        <p:tav tm="100000">
                                          <p:val>
                                            <p:strVal val="#ppt_h"/>
                                          </p:val>
                                        </p:tav>
                                      </p:tavLst>
                                    </p:anim>
                                  </p:childTnLst>
                                </p:cTn>
                              </p:par>
                            </p:childTnLst>
                          </p:cTn>
                        </p:par>
                        <p:par>
                          <p:cTn id="36" fill="hold">
                            <p:stCondLst>
                              <p:cond delay="1200"/>
                            </p:stCondLst>
                            <p:childTnLst>
                              <p:par>
                                <p:cTn id="37" presetID="4" presetClass="entr" presetSubtype="16"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box(in)">
                                      <p:cBhvr>
                                        <p:cTn id="39" dur="200"/>
                                        <p:tgtEl>
                                          <p:spTgt spid="43"/>
                                        </p:tgtEl>
                                      </p:cBhvr>
                                    </p:animEffect>
                                  </p:childTnLst>
                                </p:cTn>
                              </p:par>
                            </p:childTnLst>
                          </p:cTn>
                        </p:par>
                        <p:par>
                          <p:cTn id="40" fill="hold">
                            <p:stCondLst>
                              <p:cond delay="1400"/>
                            </p:stCondLst>
                            <p:childTnLst>
                              <p:par>
                                <p:cTn id="41" presetID="49" presetClass="entr" presetSubtype="0" decel="100000" fill="hold" nodeType="after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200" fill="hold"/>
                                        <p:tgtEl>
                                          <p:spTgt spid="79"/>
                                        </p:tgtEl>
                                        <p:attrNameLst>
                                          <p:attrName>ppt_w</p:attrName>
                                        </p:attrNameLst>
                                      </p:cBhvr>
                                      <p:tavLst>
                                        <p:tav tm="0">
                                          <p:val>
                                            <p:fltVal val="0"/>
                                          </p:val>
                                        </p:tav>
                                        <p:tav tm="100000">
                                          <p:val>
                                            <p:strVal val="#ppt_w"/>
                                          </p:val>
                                        </p:tav>
                                      </p:tavLst>
                                    </p:anim>
                                    <p:anim calcmode="lin" valueType="num">
                                      <p:cBhvr>
                                        <p:cTn id="44" dur="200" fill="hold"/>
                                        <p:tgtEl>
                                          <p:spTgt spid="79"/>
                                        </p:tgtEl>
                                        <p:attrNameLst>
                                          <p:attrName>ppt_h</p:attrName>
                                        </p:attrNameLst>
                                      </p:cBhvr>
                                      <p:tavLst>
                                        <p:tav tm="0">
                                          <p:val>
                                            <p:fltVal val="0"/>
                                          </p:val>
                                        </p:tav>
                                        <p:tav tm="100000">
                                          <p:val>
                                            <p:strVal val="#ppt_h"/>
                                          </p:val>
                                        </p:tav>
                                      </p:tavLst>
                                    </p:anim>
                                    <p:anim calcmode="lin" valueType="num">
                                      <p:cBhvr>
                                        <p:cTn id="45" dur="200" fill="hold"/>
                                        <p:tgtEl>
                                          <p:spTgt spid="79"/>
                                        </p:tgtEl>
                                        <p:attrNameLst>
                                          <p:attrName>style.rotation</p:attrName>
                                        </p:attrNameLst>
                                      </p:cBhvr>
                                      <p:tavLst>
                                        <p:tav tm="0">
                                          <p:val>
                                            <p:fltVal val="360"/>
                                          </p:val>
                                        </p:tav>
                                        <p:tav tm="100000">
                                          <p:val>
                                            <p:fltVal val="0"/>
                                          </p:val>
                                        </p:tav>
                                      </p:tavLst>
                                    </p:anim>
                                    <p:animEffect transition="in" filter="fade">
                                      <p:cBhvr>
                                        <p:cTn id="46" dur="200"/>
                                        <p:tgtEl>
                                          <p:spTgt spid="79"/>
                                        </p:tgtEl>
                                      </p:cBhvr>
                                    </p:animEffect>
                                  </p:childTnLst>
                                </p:cTn>
                              </p:par>
                            </p:childTnLst>
                          </p:cTn>
                        </p:par>
                        <p:par>
                          <p:cTn id="47" fill="hold">
                            <p:stCondLst>
                              <p:cond delay="1600"/>
                            </p:stCondLst>
                            <p:childTnLst>
                              <p:par>
                                <p:cTn id="48" presetID="17" presetClass="entr" presetSubtype="10"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200" fill="hold"/>
                                        <p:tgtEl>
                                          <p:spTgt spid="4"/>
                                        </p:tgtEl>
                                        <p:attrNameLst>
                                          <p:attrName>ppt_w</p:attrName>
                                        </p:attrNameLst>
                                      </p:cBhvr>
                                      <p:tavLst>
                                        <p:tav tm="0">
                                          <p:val>
                                            <p:fltVal val="0"/>
                                          </p:val>
                                        </p:tav>
                                        <p:tav tm="100000">
                                          <p:val>
                                            <p:strVal val="#ppt_w"/>
                                          </p:val>
                                        </p:tav>
                                      </p:tavLst>
                                    </p:anim>
                                    <p:anim calcmode="lin" valueType="num">
                                      <p:cBhvr>
                                        <p:cTn id="51" dur="200" fill="hold"/>
                                        <p:tgtEl>
                                          <p:spTgt spid="4"/>
                                        </p:tgtEl>
                                        <p:attrNameLst>
                                          <p:attrName>ppt_h</p:attrName>
                                        </p:attrNameLst>
                                      </p:cBhvr>
                                      <p:tavLst>
                                        <p:tav tm="0">
                                          <p:val>
                                            <p:strVal val="#ppt_h"/>
                                          </p:val>
                                        </p:tav>
                                        <p:tav tm="100000">
                                          <p:val>
                                            <p:strVal val="#ppt_h"/>
                                          </p:val>
                                        </p:tav>
                                      </p:tavLst>
                                    </p:anim>
                                  </p:childTnLst>
                                </p:cTn>
                              </p:par>
                            </p:childTnLst>
                          </p:cTn>
                        </p:par>
                        <p:par>
                          <p:cTn id="52" fill="hold">
                            <p:stCondLst>
                              <p:cond delay="1800"/>
                            </p:stCondLst>
                            <p:childTnLst>
                              <p:par>
                                <p:cTn id="53" presetID="4" presetClass="entr" presetSubtype="16" fill="hold"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box(in)">
                                      <p:cBhvr>
                                        <p:cTn id="55" dur="200"/>
                                        <p:tgtEl>
                                          <p:spTgt spid="53"/>
                                        </p:tgtEl>
                                      </p:cBhvr>
                                    </p:animEffect>
                                  </p:childTnLst>
                                </p:cTn>
                              </p:par>
                            </p:childTnLst>
                          </p:cTn>
                        </p:par>
                        <p:par>
                          <p:cTn id="56" fill="hold">
                            <p:stCondLst>
                              <p:cond delay="2000"/>
                            </p:stCondLst>
                            <p:childTnLst>
                              <p:par>
                                <p:cTn id="57" presetID="49" presetClass="entr" presetSubtype="0" decel="100000" fill="hold" nodeType="afterEffect">
                                  <p:stCondLst>
                                    <p:cond delay="0"/>
                                  </p:stCondLst>
                                  <p:childTnLst>
                                    <p:set>
                                      <p:cBhvr>
                                        <p:cTn id="58" dur="1" fill="hold">
                                          <p:stCondLst>
                                            <p:cond delay="0"/>
                                          </p:stCondLst>
                                        </p:cTn>
                                        <p:tgtEl>
                                          <p:spTgt spid="95"/>
                                        </p:tgtEl>
                                        <p:attrNameLst>
                                          <p:attrName>style.visibility</p:attrName>
                                        </p:attrNameLst>
                                      </p:cBhvr>
                                      <p:to>
                                        <p:strVal val="visible"/>
                                      </p:to>
                                    </p:set>
                                    <p:anim calcmode="lin" valueType="num">
                                      <p:cBhvr>
                                        <p:cTn id="59" dur="200" fill="hold"/>
                                        <p:tgtEl>
                                          <p:spTgt spid="95"/>
                                        </p:tgtEl>
                                        <p:attrNameLst>
                                          <p:attrName>ppt_w</p:attrName>
                                        </p:attrNameLst>
                                      </p:cBhvr>
                                      <p:tavLst>
                                        <p:tav tm="0">
                                          <p:val>
                                            <p:fltVal val="0"/>
                                          </p:val>
                                        </p:tav>
                                        <p:tav tm="100000">
                                          <p:val>
                                            <p:strVal val="#ppt_w"/>
                                          </p:val>
                                        </p:tav>
                                      </p:tavLst>
                                    </p:anim>
                                    <p:anim calcmode="lin" valueType="num">
                                      <p:cBhvr>
                                        <p:cTn id="60" dur="200" fill="hold"/>
                                        <p:tgtEl>
                                          <p:spTgt spid="95"/>
                                        </p:tgtEl>
                                        <p:attrNameLst>
                                          <p:attrName>ppt_h</p:attrName>
                                        </p:attrNameLst>
                                      </p:cBhvr>
                                      <p:tavLst>
                                        <p:tav tm="0">
                                          <p:val>
                                            <p:fltVal val="0"/>
                                          </p:val>
                                        </p:tav>
                                        <p:tav tm="100000">
                                          <p:val>
                                            <p:strVal val="#ppt_h"/>
                                          </p:val>
                                        </p:tav>
                                      </p:tavLst>
                                    </p:anim>
                                    <p:anim calcmode="lin" valueType="num">
                                      <p:cBhvr>
                                        <p:cTn id="61" dur="200" fill="hold"/>
                                        <p:tgtEl>
                                          <p:spTgt spid="95"/>
                                        </p:tgtEl>
                                        <p:attrNameLst>
                                          <p:attrName>style.rotation</p:attrName>
                                        </p:attrNameLst>
                                      </p:cBhvr>
                                      <p:tavLst>
                                        <p:tav tm="0">
                                          <p:val>
                                            <p:fltVal val="360"/>
                                          </p:val>
                                        </p:tav>
                                        <p:tav tm="100000">
                                          <p:val>
                                            <p:fltVal val="0"/>
                                          </p:val>
                                        </p:tav>
                                      </p:tavLst>
                                    </p:anim>
                                    <p:animEffect transition="in" filter="fade">
                                      <p:cBhvr>
                                        <p:cTn id="62" dur="200"/>
                                        <p:tgtEl>
                                          <p:spTgt spid="9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13"/>
                                        </p:tgtEl>
                                        <p:attrNameLst>
                                          <p:attrName>style.visibility</p:attrName>
                                        </p:attrNameLst>
                                      </p:cBhvr>
                                      <p:to>
                                        <p:strVal val="visible"/>
                                      </p:to>
                                    </p:set>
                                    <p:animEffect transition="in" filter="wipe(down)">
                                      <p:cBhvr>
                                        <p:cTn id="67" dur="500"/>
                                        <p:tgtEl>
                                          <p:spTgt spid="113"/>
                                        </p:tgtEl>
                                      </p:cBhvr>
                                    </p:animEffect>
                                  </p:childTnLst>
                                  <p:subTnLst>
                                    <p:audio>
                                      <p:cMediaNode>
                                        <p:cTn display="0" masterRel="sameClick">
                                          <p:stCondLst>
                                            <p:cond evt="begin" delay="0">
                                              <p:tn val="6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3"/>
          <p:cNvSpPr>
            <a:spLocks noChangeArrowheads="1"/>
          </p:cNvSpPr>
          <p:nvPr/>
        </p:nvSpPr>
        <p:spPr bwMode="gray">
          <a:xfrm rot="5400000">
            <a:off x="335757" y="2502694"/>
            <a:ext cx="928688" cy="190500"/>
          </a:xfrm>
          <a:prstGeom prst="rect">
            <a:avLst/>
          </a:prstGeom>
          <a:gradFill rotWithShape="1">
            <a:gsLst>
              <a:gs pos="0">
                <a:srgbClr val="CFCFCF"/>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5" name="Rectangle 63"/>
          <p:cNvSpPr>
            <a:spLocks noChangeArrowheads="1"/>
          </p:cNvSpPr>
          <p:nvPr/>
        </p:nvSpPr>
        <p:spPr bwMode="gray">
          <a:xfrm rot="5400000">
            <a:off x="335758" y="3717132"/>
            <a:ext cx="928687" cy="190500"/>
          </a:xfrm>
          <a:prstGeom prst="rect">
            <a:avLst/>
          </a:prstGeom>
          <a:gradFill rotWithShape="1">
            <a:gsLst>
              <a:gs pos="0">
                <a:srgbClr val="CFCFCF"/>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6" name="Rectangle 63"/>
          <p:cNvSpPr>
            <a:spLocks noChangeArrowheads="1"/>
          </p:cNvSpPr>
          <p:nvPr/>
        </p:nvSpPr>
        <p:spPr bwMode="gray">
          <a:xfrm rot="5400000">
            <a:off x="335757" y="4931569"/>
            <a:ext cx="928688" cy="190500"/>
          </a:xfrm>
          <a:prstGeom prst="rect">
            <a:avLst/>
          </a:prstGeom>
          <a:gradFill rotWithShape="1">
            <a:gsLst>
              <a:gs pos="0">
                <a:srgbClr val="CFCFCF"/>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nvGrpSpPr>
          <p:cNvPr id="2" name="Group 74"/>
          <p:cNvGrpSpPr>
            <a:grpSpLocks/>
          </p:cNvGrpSpPr>
          <p:nvPr/>
        </p:nvGrpSpPr>
        <p:grpSpPr bwMode="auto">
          <a:xfrm rot="5400000">
            <a:off x="582286" y="1674886"/>
            <a:ext cx="446087" cy="649142"/>
            <a:chOff x="1872" y="1501"/>
            <a:chExt cx="2014" cy="2261"/>
          </a:xfrm>
        </p:grpSpPr>
        <p:sp>
          <p:nvSpPr>
            <p:cNvPr id="8" name="AutoShape 75"/>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9" name="AutoShape 76"/>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10" name="AutoShape 77"/>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53" name="Oval 78"/>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954" name="Oval 79"/>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3" name="Oval 80"/>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56" name="Oval 81"/>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5" name="Oval 82"/>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58" name="Oval 83"/>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7" name="Group 20"/>
          <p:cNvGrpSpPr>
            <a:grpSpLocks/>
          </p:cNvGrpSpPr>
          <p:nvPr/>
        </p:nvGrpSpPr>
        <p:grpSpPr bwMode="auto">
          <a:xfrm>
            <a:off x="1366442" y="1698710"/>
            <a:ext cx="9981037" cy="883676"/>
            <a:chOff x="987940" y="2185989"/>
            <a:chExt cx="3697952" cy="1122362"/>
          </a:xfrm>
        </p:grpSpPr>
        <p:grpSp>
          <p:nvGrpSpPr>
            <p:cNvPr id="35944" name="Group 5"/>
            <p:cNvGrpSpPr>
              <a:grpSpLocks/>
            </p:cNvGrpSpPr>
            <p:nvPr/>
          </p:nvGrpSpPr>
          <p:grpSpPr bwMode="auto">
            <a:xfrm>
              <a:off x="987940" y="2185989"/>
              <a:ext cx="3697952" cy="1122362"/>
              <a:chOff x="429" y="1344"/>
              <a:chExt cx="1557" cy="707"/>
            </a:xfrm>
          </p:grpSpPr>
          <p:sp>
            <p:nvSpPr>
              <p:cNvPr id="23" name="AutoShape 6"/>
              <p:cNvSpPr>
                <a:spLocks noChangeArrowheads="1"/>
              </p:cNvSpPr>
              <p:nvPr/>
            </p:nvSpPr>
            <p:spPr bwMode="gray">
              <a:xfrm>
                <a:off x="435" y="1344"/>
                <a:ext cx="1551" cy="707"/>
              </a:xfrm>
              <a:prstGeom prst="roundRect">
                <a:avLst>
                  <a:gd name="adj" fmla="val 10889"/>
                </a:avLst>
              </a:prstGeom>
              <a:gradFill rotWithShape="1">
                <a:gsLst>
                  <a:gs pos="0">
                    <a:srgbClr val="DDDDDD"/>
                  </a:gs>
                  <a:gs pos="50000">
                    <a:srgbClr val="DDDDDD">
                      <a:gamma/>
                      <a:tint val="36471"/>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47" name="AutoShape 7"/>
              <p:cNvSpPr>
                <a:spLocks noChangeArrowheads="1"/>
              </p:cNvSpPr>
              <p:nvPr/>
            </p:nvSpPr>
            <p:spPr bwMode="gray">
              <a:xfrm>
                <a:off x="448" y="1379"/>
                <a:ext cx="110" cy="473"/>
              </a:xfrm>
              <a:prstGeom prst="roundRect">
                <a:avLst>
                  <a:gd name="adj" fmla="val 11921"/>
                </a:avLst>
              </a:prstGeom>
              <a:solidFill>
                <a:srgbClr val="0000CC"/>
              </a:solidFill>
              <a:ln w="38100">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25" name="Freeform 8"/>
              <p:cNvSpPr>
                <a:spLocks/>
              </p:cNvSpPr>
              <p:nvPr/>
            </p:nvSpPr>
            <p:spPr bwMode="gray">
              <a:xfrm>
                <a:off x="429" y="1400"/>
                <a:ext cx="295"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accent1">
                      <a:gamma/>
                      <a:tint val="54510"/>
                      <a:invGamma/>
                    </a:schemeClr>
                  </a:gs>
                  <a:gs pos="50000">
                    <a:schemeClr val="accent1">
                      <a:alpha val="0"/>
                    </a:schemeClr>
                  </a:gs>
                  <a:gs pos="100000">
                    <a:schemeClr val="accent1">
                      <a:gamma/>
                      <a:tint val="54510"/>
                      <a:invGamma/>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n-lt"/>
                  <a:cs typeface="Arial" charset="0"/>
                </a:endParaRPr>
              </a:p>
            </p:txBody>
          </p:sp>
          <p:sp>
            <p:nvSpPr>
              <p:cNvPr id="26" name="Text Box 9"/>
              <p:cNvSpPr txBox="1">
                <a:spLocks noChangeArrowheads="1"/>
              </p:cNvSpPr>
              <p:nvPr/>
            </p:nvSpPr>
            <p:spPr bwMode="gray">
              <a:xfrm>
                <a:off x="462" y="1398"/>
                <a:ext cx="49" cy="419"/>
              </a:xfrm>
              <a:prstGeom prst="rect">
                <a:avLst/>
              </a:prstGeom>
              <a:noFill/>
              <a:ln w="9525" algn="ctr">
                <a:noFill/>
                <a:miter lim="800000"/>
                <a:headEnd/>
                <a:tailEnd/>
              </a:ln>
              <a:effectLst>
                <a:outerShdw dist="35921" dir="2700000" algn="ctr" rotWithShape="0">
                  <a:schemeClr val="tx1"/>
                </a:outerShdw>
              </a:effectLst>
            </p:spPr>
            <p:txBody>
              <a:bodyPr wrap="square">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n-lt"/>
                    <a:cs typeface="Arial" charset="0"/>
                  </a:rPr>
                  <a:t>A</a:t>
                </a:r>
              </a:p>
            </p:txBody>
          </p:sp>
        </p:grpSp>
        <p:sp>
          <p:nvSpPr>
            <p:cNvPr id="35945" name="Text Box 26"/>
            <p:cNvSpPr txBox="1">
              <a:spLocks noChangeArrowheads="1"/>
            </p:cNvSpPr>
            <p:nvPr/>
          </p:nvSpPr>
          <p:spPr bwMode="gray">
            <a:xfrm>
              <a:off x="1366128" y="2298699"/>
              <a:ext cx="3318803" cy="585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a:lnSpc>
                  <a:spcPct val="107000"/>
                </a:lnSpc>
                <a:spcBef>
                  <a:spcPts val="600"/>
                </a:spcBef>
                <a:spcAft>
                  <a:spcPts val="600"/>
                </a:spcAft>
              </a:pPr>
              <a:r>
                <a:rPr lang="vi-VN" i="0" u="none" strike="noStrike" dirty="0">
                  <a:solidFill>
                    <a:srgbClr val="000000"/>
                  </a:solidFill>
                  <a:effectLst/>
                  <a:latin typeface="Times New Roman" panose="02020603050405020304" pitchFamily="18" charset="0"/>
                  <a:cs typeface="Times New Roman" panose="02020603050405020304" pitchFamily="18" charset="0"/>
                </a:rPr>
                <a:t>Thanh nam châm luôn bị nhiễm điện do nó hút được các vụn sắt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p>
          </p:txBody>
        </p:sp>
      </p:grpSp>
      <p:grpSp>
        <p:nvGrpSpPr>
          <p:cNvPr id="12" name="Group 27"/>
          <p:cNvGrpSpPr>
            <a:grpSpLocks/>
          </p:cNvGrpSpPr>
          <p:nvPr/>
        </p:nvGrpSpPr>
        <p:grpSpPr bwMode="auto">
          <a:xfrm rot="5400000">
            <a:off x="22490" y="1366574"/>
            <a:ext cx="992187" cy="1240367"/>
            <a:chOff x="1872" y="1824"/>
            <a:chExt cx="2014" cy="1821"/>
          </a:xfrm>
        </p:grpSpPr>
        <p:sp>
          <p:nvSpPr>
            <p:cNvPr id="28" name="AutoShape 28"/>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29" name="AutoShape 29"/>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0" name="AutoShape 30"/>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38" name="Oval 31"/>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939" name="Oval 32"/>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3" name="Oval 32"/>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41" name="Oval 34"/>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 name="Oval 34"/>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43" name="Oval 36"/>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14" name="Group 74"/>
          <p:cNvGrpSpPr>
            <a:grpSpLocks/>
          </p:cNvGrpSpPr>
          <p:nvPr/>
        </p:nvGrpSpPr>
        <p:grpSpPr bwMode="auto">
          <a:xfrm rot="5400000">
            <a:off x="582286" y="2889323"/>
            <a:ext cx="446088" cy="649142"/>
            <a:chOff x="1872" y="1501"/>
            <a:chExt cx="2014" cy="2261"/>
          </a:xfrm>
        </p:grpSpPr>
        <p:sp>
          <p:nvSpPr>
            <p:cNvPr id="38" name="AutoShape 75"/>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9" name="AutoShape 76"/>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40" name="AutoShape 77"/>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29" name="Oval 78"/>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930" name="Oval 79"/>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43" name="Oval 80"/>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32" name="Oval 81"/>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45" name="Oval 82"/>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34" name="Oval 83"/>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16" name="Group 74"/>
          <p:cNvGrpSpPr>
            <a:grpSpLocks/>
          </p:cNvGrpSpPr>
          <p:nvPr/>
        </p:nvGrpSpPr>
        <p:grpSpPr bwMode="auto">
          <a:xfrm rot="5400000">
            <a:off x="582286" y="4086298"/>
            <a:ext cx="446088" cy="649142"/>
            <a:chOff x="1872" y="1501"/>
            <a:chExt cx="2014" cy="2261"/>
          </a:xfrm>
        </p:grpSpPr>
        <p:sp>
          <p:nvSpPr>
            <p:cNvPr id="48" name="AutoShape 75"/>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49" name="AutoShape 76"/>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50" name="AutoShape 77"/>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20" name="Oval 78"/>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921" name="Oval 79"/>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53" name="Oval 80"/>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23" name="Oval 81"/>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55" name="Oval 82"/>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25" name="Oval 83"/>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17" name="Group 74"/>
          <p:cNvGrpSpPr>
            <a:grpSpLocks/>
          </p:cNvGrpSpPr>
          <p:nvPr/>
        </p:nvGrpSpPr>
        <p:grpSpPr bwMode="auto">
          <a:xfrm rot="5400000">
            <a:off x="582286" y="5229298"/>
            <a:ext cx="446088" cy="649142"/>
            <a:chOff x="1872" y="1501"/>
            <a:chExt cx="2014" cy="2261"/>
          </a:xfrm>
        </p:grpSpPr>
        <p:sp>
          <p:nvSpPr>
            <p:cNvPr id="58" name="AutoShape 75"/>
            <p:cNvSpPr>
              <a:spLocks noChangeArrowheads="1"/>
            </p:cNvSpPr>
            <p:nvPr/>
          </p:nvSpPr>
          <p:spPr bwMode="gray">
            <a:xfrm rot="16200000" flipH="1">
              <a:off x="1821" y="226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59" name="AutoShape 76"/>
            <p:cNvSpPr>
              <a:spLocks noChangeArrowheads="1"/>
            </p:cNvSpPr>
            <p:nvPr/>
          </p:nvSpPr>
          <p:spPr bwMode="gray">
            <a:xfrm rot="5400000" flipH="1">
              <a:off x="3627" y="2236"/>
              <a:ext cx="310" cy="208"/>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60" name="AutoShape 77"/>
            <p:cNvSpPr>
              <a:spLocks noChangeArrowheads="1"/>
            </p:cNvSpPr>
            <p:nvPr/>
          </p:nvSpPr>
          <p:spPr bwMode="gray">
            <a:xfrm rot="10800000" flipH="1">
              <a:off x="2725" y="3181"/>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911" name="Oval 78"/>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912" name="Oval 79"/>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63" name="Oval 80"/>
            <p:cNvSpPr>
              <a:spLocks noChangeArrowheads="1"/>
            </p:cNvSpPr>
            <p:nvPr/>
          </p:nvSpPr>
          <p:spPr bwMode="gray">
            <a:xfrm>
              <a:off x="2296" y="1501"/>
              <a:ext cx="1173" cy="2261"/>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14" name="Oval 81"/>
            <p:cNvSpPr>
              <a:spLocks noChangeArrowheads="1"/>
            </p:cNvSpPr>
            <p:nvPr/>
          </p:nvSpPr>
          <p:spPr bwMode="gray">
            <a:xfrm>
              <a:off x="2299" y="1501"/>
              <a:ext cx="1173" cy="2261"/>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65" name="Oval 82"/>
            <p:cNvSpPr>
              <a:spLocks noChangeArrowheads="1"/>
            </p:cNvSpPr>
            <p:nvPr/>
          </p:nvSpPr>
          <p:spPr bwMode="gray">
            <a:xfrm>
              <a:off x="2338" y="1501"/>
              <a:ext cx="1097" cy="2261"/>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16" name="Oval 83"/>
            <p:cNvSpPr>
              <a:spLocks noChangeArrowheads="1"/>
            </p:cNvSpPr>
            <p:nvPr/>
          </p:nvSpPr>
          <p:spPr bwMode="gray">
            <a:xfrm>
              <a:off x="2337" y="1501"/>
              <a:ext cx="1096" cy="2261"/>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20" name="Group 11"/>
          <p:cNvGrpSpPr>
            <a:grpSpLocks/>
          </p:cNvGrpSpPr>
          <p:nvPr/>
        </p:nvGrpSpPr>
        <p:grpSpPr bwMode="auto">
          <a:xfrm>
            <a:off x="1309083" y="2886136"/>
            <a:ext cx="9951156" cy="860999"/>
            <a:chOff x="459" y="2112"/>
            <a:chExt cx="2448" cy="645"/>
          </a:xfrm>
        </p:grpSpPr>
        <p:sp>
          <p:nvSpPr>
            <p:cNvPr id="68" name="AutoShape 12"/>
            <p:cNvSpPr>
              <a:spLocks noChangeArrowheads="1"/>
            </p:cNvSpPr>
            <p:nvPr/>
          </p:nvSpPr>
          <p:spPr bwMode="gray">
            <a:xfrm>
              <a:off x="485" y="2112"/>
              <a:ext cx="2399" cy="645"/>
            </a:xfrm>
            <a:prstGeom prst="roundRect">
              <a:avLst>
                <a:gd name="adj" fmla="val 10889"/>
              </a:avLst>
            </a:prstGeom>
            <a:gradFill rotWithShape="1">
              <a:gsLst>
                <a:gs pos="0">
                  <a:srgbClr val="DDDDDD"/>
                </a:gs>
                <a:gs pos="50000">
                  <a:srgbClr val="DDDDDD">
                    <a:gamma/>
                    <a:tint val="39216"/>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69" name="AutoShape 13"/>
            <p:cNvSpPr>
              <a:spLocks noChangeArrowheads="1"/>
            </p:cNvSpPr>
            <p:nvPr/>
          </p:nvSpPr>
          <p:spPr bwMode="gray">
            <a:xfrm>
              <a:off x="493" y="2180"/>
              <a:ext cx="181" cy="453"/>
            </a:xfrm>
            <a:prstGeom prst="roundRect">
              <a:avLst>
                <a:gd name="adj" fmla="val 11921"/>
              </a:avLst>
            </a:prstGeom>
            <a:solidFill>
              <a:srgbClr val="0000CC"/>
            </a:solidFill>
            <a:ln w="38100">
              <a:solidFill>
                <a:schemeClr val="bg1"/>
              </a:solidFill>
              <a:round/>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70" name="Freeform 14"/>
            <p:cNvSpPr>
              <a:spLocks/>
            </p:cNvSpPr>
            <p:nvPr/>
          </p:nvSpPr>
          <p:spPr bwMode="gray">
            <a:xfrm>
              <a:off x="545" y="2184"/>
              <a:ext cx="295"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2353"/>
                    <a:invGamma/>
                  </a:schemeClr>
                </a:gs>
                <a:gs pos="100000">
                  <a:schemeClr val="hlink">
                    <a:alpha val="0"/>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n-lt"/>
                <a:cs typeface="Arial" charset="0"/>
              </a:endParaRPr>
            </a:p>
          </p:txBody>
        </p:sp>
        <p:sp>
          <p:nvSpPr>
            <p:cNvPr id="71" name="Text Box 15"/>
            <p:cNvSpPr txBox="1">
              <a:spLocks noChangeArrowheads="1"/>
            </p:cNvSpPr>
            <p:nvPr/>
          </p:nvSpPr>
          <p:spPr bwMode="gray">
            <a:xfrm>
              <a:off x="459" y="2232"/>
              <a:ext cx="235" cy="392"/>
            </a:xfrm>
            <a:prstGeom prst="rect">
              <a:avLst/>
            </a:prstGeom>
            <a:noFill/>
            <a:ln w="9525" algn="ctr">
              <a:noFill/>
              <a:miter lim="800000"/>
              <a:headEnd/>
              <a:tailEnd/>
            </a:ln>
            <a:effectLst>
              <a:outerShdw dist="35921" dir="2700000" algn="ctr" rotWithShape="0">
                <a:schemeClr val="tx1"/>
              </a:outerShdw>
            </a:effectLst>
          </p:spPr>
          <p:txBody>
            <a:bodyPr>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n-lt"/>
                  <a:cs typeface="Arial" charset="0"/>
                </a:rPr>
                <a:t>B</a:t>
              </a:r>
            </a:p>
          </p:txBody>
        </p:sp>
        <p:sp>
          <p:nvSpPr>
            <p:cNvPr id="35907" name="Text Box 16"/>
            <p:cNvSpPr txBox="1">
              <a:spLocks noChangeArrowheads="1"/>
            </p:cNvSpPr>
            <p:nvPr/>
          </p:nvSpPr>
          <p:spPr bwMode="gray">
            <a:xfrm>
              <a:off x="723" y="2230"/>
              <a:ext cx="2184" cy="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a:lnSpc>
                  <a:spcPct val="107000"/>
                </a:lnSpc>
                <a:spcBef>
                  <a:spcPts val="600"/>
                </a:spcBef>
                <a:spcAft>
                  <a:spcPts val="600"/>
                </a:spcAft>
              </a:pPr>
              <a:r>
                <a:rPr lang="vi-VN" i="0" u="none" strike="noStrike" dirty="0">
                  <a:solidFill>
                    <a:srgbClr val="000000"/>
                  </a:solidFill>
                  <a:effectLst/>
                  <a:latin typeface="Times New Roman" panose="02020603050405020304" pitchFamily="18" charset="0"/>
                  <a:cs typeface="Times New Roman" panose="02020603050405020304" pitchFamily="18" charset="0"/>
                </a:rPr>
                <a:t>Thanh sắt luôn bị nhiễm điện vì nó hút được mảnh nam châm.</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grpSp>
      <p:grpSp>
        <p:nvGrpSpPr>
          <p:cNvPr id="21" name="Group 37"/>
          <p:cNvGrpSpPr>
            <a:grpSpLocks/>
          </p:cNvGrpSpPr>
          <p:nvPr/>
        </p:nvGrpSpPr>
        <p:grpSpPr bwMode="auto">
          <a:xfrm rot="5400000">
            <a:off x="64823" y="2581011"/>
            <a:ext cx="992188" cy="1240367"/>
            <a:chOff x="1872" y="1824"/>
            <a:chExt cx="2014" cy="1821"/>
          </a:xfrm>
        </p:grpSpPr>
        <p:sp>
          <p:nvSpPr>
            <p:cNvPr id="74" name="AutoShape 38"/>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75" name="AutoShape 39"/>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76" name="AutoShape 40"/>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897" name="Oval 41"/>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898" name="Oval 42"/>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79" name="Oval 43"/>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900" name="Oval 44"/>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81" name="Oval 45"/>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902" name="Oval 46"/>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22" name="Group 27"/>
          <p:cNvGrpSpPr>
            <a:grpSpLocks/>
          </p:cNvGrpSpPr>
          <p:nvPr/>
        </p:nvGrpSpPr>
        <p:grpSpPr bwMode="auto">
          <a:xfrm rot="5400000">
            <a:off x="22490" y="3912923"/>
            <a:ext cx="992188" cy="1240367"/>
            <a:chOff x="1872" y="1824"/>
            <a:chExt cx="2014" cy="1821"/>
          </a:xfrm>
        </p:grpSpPr>
        <p:sp>
          <p:nvSpPr>
            <p:cNvPr id="84" name="AutoShape 28"/>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85" name="AutoShape 29"/>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86" name="AutoShape 30"/>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888" name="Oval 31"/>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889" name="Oval 32"/>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89" name="Oval 33"/>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891" name="Oval 34"/>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91" name="Oval 35"/>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893" name="Oval 36"/>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24" name="Group 93"/>
          <p:cNvGrpSpPr>
            <a:grpSpLocks/>
          </p:cNvGrpSpPr>
          <p:nvPr/>
        </p:nvGrpSpPr>
        <p:grpSpPr bwMode="auto">
          <a:xfrm>
            <a:off x="1465882" y="5330833"/>
            <a:ext cx="9890211" cy="986378"/>
            <a:chOff x="504" y="2160"/>
            <a:chExt cx="6310" cy="677"/>
          </a:xfrm>
        </p:grpSpPr>
        <p:sp>
          <p:nvSpPr>
            <p:cNvPr id="94" name="AutoShape 12"/>
            <p:cNvSpPr>
              <a:spLocks noChangeArrowheads="1"/>
            </p:cNvSpPr>
            <p:nvPr/>
          </p:nvSpPr>
          <p:spPr bwMode="gray">
            <a:xfrm>
              <a:off x="508" y="2160"/>
              <a:ext cx="6246" cy="654"/>
            </a:xfrm>
            <a:prstGeom prst="roundRect">
              <a:avLst>
                <a:gd name="adj" fmla="val 10889"/>
              </a:avLst>
            </a:prstGeom>
            <a:gradFill rotWithShape="1">
              <a:gsLst>
                <a:gs pos="0">
                  <a:srgbClr val="DDDDDD"/>
                </a:gs>
                <a:gs pos="50000">
                  <a:srgbClr val="DDDDDD">
                    <a:gamma/>
                    <a:tint val="39216"/>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95" name="AutoShape 13"/>
            <p:cNvSpPr>
              <a:spLocks noChangeArrowheads="1"/>
            </p:cNvSpPr>
            <p:nvPr/>
          </p:nvSpPr>
          <p:spPr bwMode="gray">
            <a:xfrm>
              <a:off x="556" y="2203"/>
              <a:ext cx="493" cy="382"/>
            </a:xfrm>
            <a:prstGeom prst="roundRect">
              <a:avLst>
                <a:gd name="adj" fmla="val 11921"/>
              </a:avLst>
            </a:prstGeom>
            <a:solidFill>
              <a:srgbClr val="0000CC"/>
            </a:solidFill>
            <a:ln w="38100">
              <a:solidFill>
                <a:schemeClr val="bg1"/>
              </a:solidFill>
              <a:round/>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96" name="Freeform 14"/>
            <p:cNvSpPr>
              <a:spLocks/>
            </p:cNvSpPr>
            <p:nvPr/>
          </p:nvSpPr>
          <p:spPr bwMode="gray">
            <a:xfrm>
              <a:off x="545" y="2184"/>
              <a:ext cx="295"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2353"/>
                    <a:invGamma/>
                  </a:schemeClr>
                </a:gs>
                <a:gs pos="100000">
                  <a:schemeClr val="hlink">
                    <a:alpha val="0"/>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n-lt"/>
                <a:cs typeface="Arial" charset="0"/>
              </a:endParaRPr>
            </a:p>
          </p:txBody>
        </p:sp>
        <p:sp>
          <p:nvSpPr>
            <p:cNvPr id="97" name="Text Box 15"/>
            <p:cNvSpPr txBox="1">
              <a:spLocks noChangeArrowheads="1"/>
            </p:cNvSpPr>
            <p:nvPr/>
          </p:nvSpPr>
          <p:spPr bwMode="gray">
            <a:xfrm>
              <a:off x="504" y="2223"/>
              <a:ext cx="545" cy="358"/>
            </a:xfrm>
            <a:prstGeom prst="rect">
              <a:avLst/>
            </a:prstGeom>
            <a:noFill/>
            <a:ln w="9525" algn="ctr">
              <a:noFill/>
              <a:miter lim="800000"/>
              <a:headEnd/>
              <a:tailEnd/>
            </a:ln>
            <a:effectLst>
              <a:outerShdw dist="35921" dir="2700000" algn="ctr" rotWithShape="0">
                <a:schemeClr val="tx1"/>
              </a:outerShdw>
            </a:effectLst>
          </p:spPr>
          <p:txBody>
            <a:bodyPr wrap="square">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n-lt"/>
                  <a:cs typeface="Arial" charset="0"/>
                </a:rPr>
                <a:t>D</a:t>
              </a:r>
            </a:p>
          </p:txBody>
        </p:sp>
        <p:sp>
          <p:nvSpPr>
            <p:cNvPr id="35884" name="Text Box 16"/>
            <p:cNvSpPr txBox="1">
              <a:spLocks noChangeArrowheads="1"/>
            </p:cNvSpPr>
            <p:nvPr/>
          </p:nvSpPr>
          <p:spPr bwMode="gray">
            <a:xfrm>
              <a:off x="1064" y="2267"/>
              <a:ext cx="5750"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r>
                <a:rPr lang="en-US" altLang="vi-VN" sz="2400" dirty="0">
                  <a:solidFill>
                    <a:srgbClr val="FF3300"/>
                  </a:solidFill>
                  <a:latin typeface="Times New Roman" panose="02020603050405020304" pitchFamily="18" charset="0"/>
                  <a:cs typeface="Times New Roman" panose="02020603050405020304" pitchFamily="18" charset="0"/>
                </a:rPr>
                <a:t> </a:t>
              </a:r>
              <a:r>
                <a:rPr lang="vi-VN" i="0" u="none" strike="noStrike" dirty="0">
                  <a:solidFill>
                    <a:srgbClr val="000000"/>
                  </a:solidFill>
                  <a:effectLst/>
                  <a:latin typeface="Times New Roman" panose="02020603050405020304" pitchFamily="18" charset="0"/>
                  <a:cs typeface="Times New Roman" panose="02020603050405020304" pitchFamily="18" charset="0"/>
                </a:rPr>
                <a:t>Khi bị cọ xát, thanh thuỷ tinh bị nhiễm điện vì khi đó nó hút được các vụn giấy.</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grpSp>
      <p:grpSp>
        <p:nvGrpSpPr>
          <p:cNvPr id="27" name="Group 37"/>
          <p:cNvGrpSpPr>
            <a:grpSpLocks/>
          </p:cNvGrpSpPr>
          <p:nvPr/>
        </p:nvGrpSpPr>
        <p:grpSpPr bwMode="auto">
          <a:xfrm rot="5400000">
            <a:off x="64823" y="5057512"/>
            <a:ext cx="992188" cy="1240367"/>
            <a:chOff x="1872" y="1824"/>
            <a:chExt cx="2014" cy="1821"/>
          </a:xfrm>
        </p:grpSpPr>
        <p:sp>
          <p:nvSpPr>
            <p:cNvPr id="100" name="AutoShape 38"/>
            <p:cNvSpPr>
              <a:spLocks noChangeArrowheads="1"/>
            </p:cNvSpPr>
            <p:nvPr/>
          </p:nvSpPr>
          <p:spPr bwMode="gray">
            <a:xfrm rot="16200000" flipH="1">
              <a:off x="1821" y="2636"/>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101" name="AutoShape 39"/>
            <p:cNvSpPr>
              <a:spLocks noChangeArrowheads="1"/>
            </p:cNvSpPr>
            <p:nvPr/>
          </p:nvSpPr>
          <p:spPr bwMode="gray">
            <a:xfrm rot="5400000" flipH="1">
              <a:off x="3629" y="2602"/>
              <a:ext cx="308" cy="206"/>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102" name="AutoShape 40"/>
            <p:cNvSpPr>
              <a:spLocks noChangeArrowheads="1"/>
            </p:cNvSpPr>
            <p:nvPr/>
          </p:nvSpPr>
          <p:spPr bwMode="gray">
            <a:xfrm rot="10800000" flipH="1">
              <a:off x="2726" y="3440"/>
              <a:ext cx="306" cy="205"/>
            </a:xfrm>
            <a:prstGeom prst="upArrow">
              <a:avLst>
                <a:gd name="adj1" fmla="val 51676"/>
                <a:gd name="adj2" fmla="val 100000"/>
              </a:avLst>
            </a:prstGeom>
            <a:gradFill rotWithShape="1">
              <a:gsLst>
                <a:gs pos="0">
                  <a:schemeClr val="tx2"/>
                </a:gs>
                <a:gs pos="100000">
                  <a:schemeClr val="tx2">
                    <a:gamma/>
                    <a:tint val="39216"/>
                    <a:invGamma/>
                  </a:schemeClr>
                </a:gs>
              </a:gsLst>
              <a:lin ang="0" scaled="1"/>
            </a:gradFill>
            <a:ln w="9525" algn="ctr">
              <a:noFill/>
              <a:miter lim="800000"/>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35874" name="Oval 41"/>
            <p:cNvSpPr>
              <a:spLocks noChangeArrowheads="1"/>
            </p:cNvSpPr>
            <p:nvPr/>
          </p:nvSpPr>
          <p:spPr bwMode="gray">
            <a:xfrm>
              <a:off x="2078" y="1824"/>
              <a:ext cx="1615" cy="1615"/>
            </a:xfrm>
            <a:prstGeom prst="ellipse">
              <a:avLst/>
            </a:prstGeom>
            <a:gradFill rotWithShape="1">
              <a:gsLst>
                <a:gs pos="0">
                  <a:srgbClr val="767676"/>
                </a:gs>
                <a:gs pos="50000">
                  <a:srgbClr val="FFFFFF"/>
                </a:gs>
                <a:gs pos="100000">
                  <a:srgbClr val="767676"/>
                </a:gs>
              </a:gsLst>
              <a:lin ang="5400000" scaled="1"/>
            </a:gradFill>
            <a:ln w="57150" algn="ctr">
              <a:solidFill>
                <a:schemeClr val="bg1"/>
              </a:solidFill>
              <a:round/>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35875" name="Oval 42"/>
            <p:cNvSpPr>
              <a:spLocks noChangeArrowheads="1"/>
            </p:cNvSpPr>
            <p:nvPr/>
          </p:nvSpPr>
          <p:spPr bwMode="gray">
            <a:xfrm>
              <a:off x="2170" y="1915"/>
              <a:ext cx="1430" cy="1430"/>
            </a:xfrm>
            <a:prstGeom prst="ellipse">
              <a:avLst/>
            </a:prstGeom>
            <a:gradFill rotWithShape="1">
              <a:gsLst>
                <a:gs pos="0">
                  <a:srgbClr val="A2A2A2"/>
                </a:gs>
                <a:gs pos="50000">
                  <a:srgbClr val="FFFFFF"/>
                </a:gs>
                <a:gs pos="100000">
                  <a:srgbClr val="A2A2A2"/>
                </a:gs>
              </a:gsLst>
              <a:lin ang="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05" name="Oval 43"/>
            <p:cNvSpPr>
              <a:spLocks noChangeArrowheads="1"/>
            </p:cNvSpPr>
            <p:nvPr/>
          </p:nvSpPr>
          <p:spPr bwMode="gray">
            <a:xfrm>
              <a:off x="2621" y="2155"/>
              <a:ext cx="527" cy="95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pPr algn="just" fontAlgn="auto">
                <a:spcBef>
                  <a:spcPts val="0"/>
                </a:spcBef>
                <a:spcAft>
                  <a:spcPts val="0"/>
                </a:spcAft>
                <a:defRPr/>
              </a:pPr>
              <a:endParaRPr lang="vi-VN" sz="2400">
                <a:latin typeface="+mn-lt"/>
                <a:cs typeface="Arial" charset="0"/>
              </a:endParaRPr>
            </a:p>
          </p:txBody>
        </p:sp>
        <p:sp>
          <p:nvSpPr>
            <p:cNvPr id="35877" name="Oval 44"/>
            <p:cNvSpPr>
              <a:spLocks noChangeArrowheads="1"/>
            </p:cNvSpPr>
            <p:nvPr/>
          </p:nvSpPr>
          <p:spPr bwMode="gray">
            <a:xfrm>
              <a:off x="2621" y="2155"/>
              <a:ext cx="527" cy="953"/>
            </a:xfrm>
            <a:prstGeom prst="ellipse">
              <a:avLst/>
            </a:prstGeom>
            <a:gradFill rotWithShape="1">
              <a:gsLst>
                <a:gs pos="0">
                  <a:srgbClr val="000000"/>
                </a:gs>
                <a:gs pos="100000">
                  <a:srgbClr val="FFCC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sp>
          <p:nvSpPr>
            <p:cNvPr id="107" name="Oval 45"/>
            <p:cNvSpPr>
              <a:spLocks noChangeArrowheads="1"/>
            </p:cNvSpPr>
            <p:nvPr/>
          </p:nvSpPr>
          <p:spPr bwMode="gray">
            <a:xfrm>
              <a:off x="2336" y="2155"/>
              <a:ext cx="1096" cy="95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pPr algn="just" fontAlgn="auto">
                <a:spcBef>
                  <a:spcPts val="0"/>
                </a:spcBef>
                <a:spcAft>
                  <a:spcPts val="0"/>
                </a:spcAft>
                <a:defRPr/>
              </a:pPr>
              <a:endParaRPr lang="vi-VN" sz="2400">
                <a:latin typeface="+mn-lt"/>
                <a:cs typeface="Arial" charset="0"/>
              </a:endParaRPr>
            </a:p>
          </p:txBody>
        </p:sp>
        <p:sp>
          <p:nvSpPr>
            <p:cNvPr id="35879" name="Oval 46"/>
            <p:cNvSpPr>
              <a:spLocks noChangeArrowheads="1"/>
            </p:cNvSpPr>
            <p:nvPr/>
          </p:nvSpPr>
          <p:spPr bwMode="gray">
            <a:xfrm>
              <a:off x="2337" y="2155"/>
              <a:ext cx="1096" cy="953"/>
            </a:xfrm>
            <a:prstGeom prst="ellipse">
              <a:avLst/>
            </a:prstGeom>
            <a:gradFill rotWithShape="1">
              <a:gsLst>
                <a:gs pos="0">
                  <a:srgbClr val="FFCC00"/>
                </a:gs>
                <a:gs pos="100000">
                  <a:srgbClr val="7C6300"/>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endParaRPr lang="vi-VN" altLang="vi-VN" sz="2400"/>
            </a:p>
          </p:txBody>
        </p:sp>
      </p:grpSp>
      <p:grpSp>
        <p:nvGrpSpPr>
          <p:cNvPr id="31" name="Group 11"/>
          <p:cNvGrpSpPr>
            <a:grpSpLocks/>
          </p:cNvGrpSpPr>
          <p:nvPr/>
        </p:nvGrpSpPr>
        <p:grpSpPr bwMode="auto">
          <a:xfrm>
            <a:off x="1320410" y="4110035"/>
            <a:ext cx="9937258" cy="823564"/>
            <a:chOff x="467" y="2112"/>
            <a:chExt cx="2514" cy="391"/>
          </a:xfrm>
        </p:grpSpPr>
        <p:sp>
          <p:nvSpPr>
            <p:cNvPr id="111" name="AutoShape 12"/>
            <p:cNvSpPr>
              <a:spLocks noChangeArrowheads="1"/>
            </p:cNvSpPr>
            <p:nvPr/>
          </p:nvSpPr>
          <p:spPr bwMode="gray">
            <a:xfrm>
              <a:off x="494" y="2112"/>
              <a:ext cx="2483" cy="391"/>
            </a:xfrm>
            <a:prstGeom prst="roundRect">
              <a:avLst>
                <a:gd name="adj" fmla="val 10889"/>
              </a:avLst>
            </a:prstGeom>
            <a:gradFill rotWithShape="1">
              <a:gsLst>
                <a:gs pos="0">
                  <a:srgbClr val="DDDDDD"/>
                </a:gs>
                <a:gs pos="50000">
                  <a:srgbClr val="DDDDDD">
                    <a:gamma/>
                    <a:tint val="39216"/>
                    <a:invGamma/>
                  </a:srgbClr>
                </a:gs>
                <a:gs pos="100000">
                  <a:srgbClr val="DDDDDD"/>
                </a:gs>
              </a:gsLst>
              <a:lin ang="2700000" scaled="1"/>
            </a:gradFill>
            <a:ln w="38100">
              <a:solidFill>
                <a:srgbClr val="FFFFFF"/>
              </a:solidFill>
              <a:round/>
              <a:headEnd/>
              <a:tailEnd/>
            </a:ln>
            <a:effectLst>
              <a:outerShdw dist="135003" dir="2928844" algn="ctr" rotWithShape="0">
                <a:srgbClr val="000000">
                  <a:alpha val="50000"/>
                </a:srgbClr>
              </a:outerShdw>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112" name="AutoShape 13"/>
            <p:cNvSpPr>
              <a:spLocks noChangeArrowheads="1"/>
            </p:cNvSpPr>
            <p:nvPr/>
          </p:nvSpPr>
          <p:spPr bwMode="gray">
            <a:xfrm>
              <a:off x="513" y="2147"/>
              <a:ext cx="196" cy="284"/>
            </a:xfrm>
            <a:prstGeom prst="roundRect">
              <a:avLst>
                <a:gd name="adj" fmla="val 11921"/>
              </a:avLst>
            </a:prstGeom>
            <a:solidFill>
              <a:srgbClr val="0000CC"/>
            </a:solidFill>
            <a:ln w="38100">
              <a:solidFill>
                <a:schemeClr val="bg1"/>
              </a:solidFill>
              <a:round/>
              <a:headEnd/>
              <a:tailEnd/>
            </a:ln>
            <a:effectLst/>
          </p:spPr>
          <p:txBody>
            <a:bodyPr wrap="none" anchor="ctr"/>
            <a:lstStyle/>
            <a:p>
              <a:pPr algn="just" fontAlgn="auto">
                <a:spcBef>
                  <a:spcPts val="0"/>
                </a:spcBef>
                <a:spcAft>
                  <a:spcPts val="0"/>
                </a:spcAft>
                <a:defRPr/>
              </a:pPr>
              <a:endParaRPr lang="vi-VN" sz="2400">
                <a:latin typeface="+mn-lt"/>
                <a:cs typeface="Arial" charset="0"/>
              </a:endParaRPr>
            </a:p>
          </p:txBody>
        </p:sp>
        <p:sp>
          <p:nvSpPr>
            <p:cNvPr id="113" name="Freeform 14"/>
            <p:cNvSpPr>
              <a:spLocks/>
            </p:cNvSpPr>
            <p:nvPr/>
          </p:nvSpPr>
          <p:spPr bwMode="gray">
            <a:xfrm>
              <a:off x="545" y="2184"/>
              <a:ext cx="293" cy="156"/>
            </a:xfrm>
            <a:custGeom>
              <a:avLst/>
              <a:gdLst/>
              <a:ahLst/>
              <a:cxnLst>
                <a:cxn ang="0">
                  <a:pos x="118" y="0"/>
                </a:cxn>
                <a:cxn ang="0">
                  <a:pos x="0" y="118"/>
                </a:cxn>
                <a:cxn ang="0">
                  <a:pos x="0" y="589"/>
                </a:cxn>
                <a:cxn ang="0">
                  <a:pos x="161" y="174"/>
                </a:cxn>
                <a:cxn ang="0">
                  <a:pos x="589" y="0"/>
                </a:cxn>
                <a:cxn ang="0">
                  <a:pos x="118" y="0"/>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2353"/>
                    <a:invGamma/>
                  </a:schemeClr>
                </a:gs>
                <a:gs pos="100000">
                  <a:schemeClr val="hlink">
                    <a:alpha val="0"/>
                  </a:schemeClr>
                </a:gs>
              </a:gsLst>
              <a:lin ang="2700000" scaled="1"/>
            </a:gradFill>
            <a:ln w="0">
              <a:noFill/>
              <a:prstDash val="solid"/>
              <a:round/>
              <a:headEnd/>
              <a:tailEnd/>
            </a:ln>
          </p:spPr>
          <p:txBody>
            <a:bodyPr/>
            <a:lstStyle/>
            <a:p>
              <a:pPr algn="just" fontAlgn="auto">
                <a:spcBef>
                  <a:spcPts val="0"/>
                </a:spcBef>
                <a:spcAft>
                  <a:spcPts val="0"/>
                </a:spcAft>
                <a:defRPr/>
              </a:pPr>
              <a:endParaRPr lang="vi-VN" sz="2400">
                <a:latin typeface="+mn-lt"/>
                <a:cs typeface="Arial" charset="0"/>
              </a:endParaRPr>
            </a:p>
          </p:txBody>
        </p:sp>
        <p:sp>
          <p:nvSpPr>
            <p:cNvPr id="114" name="Text Box 15"/>
            <p:cNvSpPr txBox="1">
              <a:spLocks noChangeArrowheads="1"/>
            </p:cNvSpPr>
            <p:nvPr/>
          </p:nvSpPr>
          <p:spPr bwMode="gray">
            <a:xfrm>
              <a:off x="467" y="2139"/>
              <a:ext cx="230" cy="248"/>
            </a:xfrm>
            <a:prstGeom prst="rect">
              <a:avLst/>
            </a:prstGeom>
            <a:noFill/>
            <a:ln w="9525" algn="ctr">
              <a:noFill/>
              <a:miter lim="800000"/>
              <a:headEnd/>
              <a:tailEnd/>
            </a:ln>
            <a:effectLst>
              <a:outerShdw dist="35921" dir="2700000" algn="ctr" rotWithShape="0">
                <a:schemeClr val="tx1"/>
              </a:outerShdw>
            </a:effectLst>
          </p:spPr>
          <p:txBody>
            <a:bodyPr wrap="square">
              <a:spAutoFit/>
            </a:bodyPr>
            <a:lstStyle/>
            <a:p>
              <a:pPr algn="ctr" eaLnBrk="0" fontAlgn="auto" hangingPunct="0">
                <a:spcBef>
                  <a:spcPts val="0"/>
                </a:spcBef>
                <a:spcAft>
                  <a:spcPts val="0"/>
                </a:spcAft>
                <a:defRPr/>
              </a:pPr>
              <a:r>
                <a:rPr lang="en-US" sz="2800">
                  <a:solidFill>
                    <a:srgbClr val="FF0000"/>
                  </a:solidFill>
                  <a:effectLst>
                    <a:outerShdw blurRad="38100" dist="38100" dir="2700000" algn="tl">
                      <a:srgbClr val="C0C0C0"/>
                    </a:outerShdw>
                  </a:effectLst>
                  <a:latin typeface="+mn-lt"/>
                  <a:cs typeface="Arial" charset="0"/>
                </a:rPr>
                <a:t>C</a:t>
              </a:r>
            </a:p>
          </p:txBody>
        </p:sp>
        <p:sp>
          <p:nvSpPr>
            <p:cNvPr id="35870" name="Text Box 16"/>
            <p:cNvSpPr txBox="1">
              <a:spLocks noChangeArrowheads="1"/>
            </p:cNvSpPr>
            <p:nvPr/>
          </p:nvSpPr>
          <p:spPr bwMode="gray">
            <a:xfrm>
              <a:off x="730" y="2221"/>
              <a:ext cx="2251"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spcBef>
                  <a:spcPct val="50000"/>
                </a:spcBef>
              </a:pP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làm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nhiễm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điện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nhiều</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vật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bằng</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cách</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cọ</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xát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altLang="vi-VN" sz="2400" dirty="0">
                <a:solidFill>
                  <a:srgbClr val="FF3300"/>
                </a:solidFill>
                <a:latin typeface="Times New Roman" panose="02020603050405020304" pitchFamily="18" charset="0"/>
                <a:cs typeface="Times New Roman" panose="02020603050405020304" pitchFamily="18" charset="0"/>
              </a:endParaRPr>
            </a:p>
          </p:txBody>
        </p:sp>
      </p:grpSp>
      <p:sp>
        <p:nvSpPr>
          <p:cNvPr id="35863" name="Text Box 26" descr="Parchment"/>
          <p:cNvSpPr txBox="1">
            <a:spLocks noChangeArrowheads="1"/>
          </p:cNvSpPr>
          <p:nvPr/>
        </p:nvSpPr>
        <p:spPr bwMode="gray">
          <a:xfrm>
            <a:off x="819987" y="493693"/>
            <a:ext cx="10914813" cy="584775"/>
          </a:xfrm>
          <a:prstGeom prst="rect">
            <a:avLst/>
          </a:prstGeom>
          <a:blipFill dpi="0" rotWithShape="1">
            <a:blip r:embed="rId3"/>
            <a:srcRect/>
            <a:tile tx="0" ty="0" sx="100000" sy="100000" flip="none" algn="tl"/>
          </a:blipFill>
          <a:ln w="76200" cmpd="tri" algn="ctr">
            <a:solidFill>
              <a:srgbClr val="000000"/>
            </a:solidFill>
            <a:miter lim="800000"/>
            <a:headEnd/>
            <a:tailEnd/>
          </a:ln>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r>
              <a:rPr lang="en-US" altLang="vi-VN" sz="3200" dirty="0" err="1">
                <a:solidFill>
                  <a:srgbClr val="0000FF"/>
                </a:solidFill>
                <a:latin typeface="Times New Roman" panose="02020603050405020304" pitchFamily="18" charset="0"/>
                <a:cs typeface="Times New Roman" panose="02020603050405020304" pitchFamily="18" charset="0"/>
              </a:rPr>
              <a:t>Câu</a:t>
            </a:r>
            <a:r>
              <a:rPr lang="en-US" altLang="vi-VN" sz="3200" dirty="0">
                <a:solidFill>
                  <a:srgbClr val="0000FF"/>
                </a:solidFill>
                <a:latin typeface="Times New Roman" panose="02020603050405020304" pitchFamily="18" charset="0"/>
                <a:cs typeface="Times New Roman" panose="02020603050405020304" pitchFamily="18" charset="0"/>
              </a:rPr>
              <a:t> 4. </a:t>
            </a:r>
            <a:r>
              <a:rPr lang="vi-VN" sz="3200" dirty="0">
                <a:solidFill>
                  <a:srgbClr val="0000FF"/>
                </a:solidFill>
                <a:latin typeface="Times New Roman" panose="02020603050405020304" pitchFamily="18" charset="0"/>
                <a:cs typeface="Times New Roman" panose="02020603050405020304" pitchFamily="18" charset="0"/>
              </a:rPr>
              <a:t>Câu khẳng định nào dưới đây là đúng? </a:t>
            </a:r>
          </a:p>
        </p:txBody>
      </p:sp>
      <p:sp>
        <p:nvSpPr>
          <p:cNvPr id="117" name="Right Arrow 116">
            <a:hlinkClick r:id="rId4" action="ppaction://hlinksldjump"/>
          </p:cNvPr>
          <p:cNvSpPr/>
          <p:nvPr/>
        </p:nvSpPr>
        <p:spPr>
          <a:xfrm>
            <a:off x="11197262" y="6276293"/>
            <a:ext cx="783861" cy="594067"/>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118" name="Text Box 16"/>
          <p:cNvSpPr txBox="1">
            <a:spLocks noChangeArrowheads="1"/>
          </p:cNvSpPr>
          <p:nvPr/>
        </p:nvSpPr>
        <p:spPr bwMode="gray">
          <a:xfrm>
            <a:off x="2351265" y="5486400"/>
            <a:ext cx="892633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r>
              <a:rPr lang="en-US" altLang="vi-VN" sz="2400" dirty="0">
                <a:solidFill>
                  <a:srgbClr val="FF0000"/>
                </a:solidFill>
                <a:latin typeface="Times New Roman" panose="02020603050405020304" pitchFamily="18" charset="0"/>
                <a:cs typeface="Times New Roman" panose="02020603050405020304" pitchFamily="18" charset="0"/>
              </a:rPr>
              <a:t> </a:t>
            </a:r>
            <a:r>
              <a:rPr lang="vi-VN" dirty="0">
                <a:solidFill>
                  <a:srgbClr val="FF0000"/>
                </a:solidFill>
                <a:latin typeface="Times New Roman" panose="02020603050405020304" pitchFamily="18" charset="0"/>
                <a:cs typeface="Times New Roman" panose="02020603050405020304" pitchFamily="18" charset="0"/>
              </a:rPr>
              <a:t>Khi bị cọ xát, thanh thuỷ tinh bị nhiễm điện vì khi đó nó hút được các vụn giấy.</a:t>
            </a:r>
            <a:endParaRPr 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5538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200"/>
                                        <p:tgtEl>
                                          <p:spTgt spid="2"/>
                                        </p:tgtEl>
                                      </p:cBhvr>
                                    </p:animEffect>
                                  </p:childTnLst>
                                </p:cTn>
                              </p:par>
                            </p:childTnLst>
                          </p:cTn>
                        </p:par>
                        <p:par>
                          <p:cTn id="8" fill="hold" nodeType="afterGroup">
                            <p:stCondLst>
                              <p:cond delay="200"/>
                            </p:stCondLst>
                            <p:childTnLst>
                              <p:par>
                                <p:cTn id="9" presetID="49" presetClass="entr" presetSubtype="0" decel="10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200" fill="hold"/>
                                        <p:tgtEl>
                                          <p:spTgt spid="12"/>
                                        </p:tgtEl>
                                        <p:attrNameLst>
                                          <p:attrName>ppt_w</p:attrName>
                                        </p:attrNameLst>
                                      </p:cBhvr>
                                      <p:tavLst>
                                        <p:tav tm="0">
                                          <p:val>
                                            <p:fltVal val="0"/>
                                          </p:val>
                                        </p:tav>
                                        <p:tav tm="100000">
                                          <p:val>
                                            <p:strVal val="#ppt_w"/>
                                          </p:val>
                                        </p:tav>
                                      </p:tavLst>
                                    </p:anim>
                                    <p:anim calcmode="lin" valueType="num">
                                      <p:cBhvr>
                                        <p:cTn id="12" dur="200" fill="hold"/>
                                        <p:tgtEl>
                                          <p:spTgt spid="12"/>
                                        </p:tgtEl>
                                        <p:attrNameLst>
                                          <p:attrName>ppt_h</p:attrName>
                                        </p:attrNameLst>
                                      </p:cBhvr>
                                      <p:tavLst>
                                        <p:tav tm="0">
                                          <p:val>
                                            <p:fltVal val="0"/>
                                          </p:val>
                                        </p:tav>
                                        <p:tav tm="100000">
                                          <p:val>
                                            <p:strVal val="#ppt_h"/>
                                          </p:val>
                                        </p:tav>
                                      </p:tavLst>
                                    </p:anim>
                                    <p:anim calcmode="lin" valueType="num">
                                      <p:cBhvr>
                                        <p:cTn id="13" dur="200" fill="hold"/>
                                        <p:tgtEl>
                                          <p:spTgt spid="12"/>
                                        </p:tgtEl>
                                        <p:attrNameLst>
                                          <p:attrName>style.rotation</p:attrName>
                                        </p:attrNameLst>
                                      </p:cBhvr>
                                      <p:tavLst>
                                        <p:tav tm="0">
                                          <p:val>
                                            <p:fltVal val="360"/>
                                          </p:val>
                                        </p:tav>
                                        <p:tav tm="100000">
                                          <p:val>
                                            <p:fltVal val="0"/>
                                          </p:val>
                                        </p:tav>
                                      </p:tavLst>
                                    </p:anim>
                                    <p:animEffect transition="in" filter="fade">
                                      <p:cBhvr>
                                        <p:cTn id="14" dur="200"/>
                                        <p:tgtEl>
                                          <p:spTgt spid="12"/>
                                        </p:tgtEl>
                                      </p:cBhvr>
                                    </p:animEffect>
                                  </p:childTnLst>
                                </p:cTn>
                              </p:par>
                            </p:childTnLst>
                          </p:cTn>
                        </p:par>
                        <p:par>
                          <p:cTn id="15" fill="hold">
                            <p:stCondLst>
                              <p:cond delay="400"/>
                            </p:stCondLst>
                            <p:childTnLst>
                              <p:par>
                                <p:cTn id="16" presetID="17" presetClass="entr" presetSubtype="1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200" fill="hold"/>
                                        <p:tgtEl>
                                          <p:spTgt spid="3"/>
                                        </p:tgtEl>
                                        <p:attrNameLst>
                                          <p:attrName>ppt_w</p:attrName>
                                        </p:attrNameLst>
                                      </p:cBhvr>
                                      <p:tavLst>
                                        <p:tav tm="0">
                                          <p:val>
                                            <p:fltVal val="0"/>
                                          </p:val>
                                        </p:tav>
                                        <p:tav tm="100000">
                                          <p:val>
                                            <p:strVal val="#ppt_w"/>
                                          </p:val>
                                        </p:tav>
                                      </p:tavLst>
                                    </p:anim>
                                    <p:anim calcmode="lin" valueType="num">
                                      <p:cBhvr>
                                        <p:cTn id="19" dur="200" fill="hold"/>
                                        <p:tgtEl>
                                          <p:spTgt spid="3"/>
                                        </p:tgtEl>
                                        <p:attrNameLst>
                                          <p:attrName>ppt_h</p:attrName>
                                        </p:attrNameLst>
                                      </p:cBhvr>
                                      <p:tavLst>
                                        <p:tav tm="0">
                                          <p:val>
                                            <p:strVal val="#ppt_h"/>
                                          </p:val>
                                        </p:tav>
                                        <p:tav tm="100000">
                                          <p:val>
                                            <p:strVal val="#ppt_h"/>
                                          </p:val>
                                        </p:tav>
                                      </p:tavLst>
                                    </p:anim>
                                  </p:childTnLst>
                                </p:cTn>
                              </p:par>
                            </p:childTnLst>
                          </p:cTn>
                        </p:par>
                        <p:par>
                          <p:cTn id="20" fill="hold" nodeType="afterGroup">
                            <p:stCondLst>
                              <p:cond delay="600"/>
                            </p:stCondLst>
                            <p:childTnLst>
                              <p:par>
                                <p:cTn id="21" presetID="4"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ox(in)">
                                      <p:cBhvr>
                                        <p:cTn id="23" dur="200"/>
                                        <p:tgtEl>
                                          <p:spTgt spid="14"/>
                                        </p:tgtEl>
                                      </p:cBhvr>
                                    </p:animEffect>
                                  </p:childTnLst>
                                </p:cTn>
                              </p:par>
                            </p:childTnLst>
                          </p:cTn>
                        </p:par>
                        <p:par>
                          <p:cTn id="24" fill="hold" nodeType="afterGroup">
                            <p:stCondLst>
                              <p:cond delay="80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200" fill="hold"/>
                                        <p:tgtEl>
                                          <p:spTgt spid="21"/>
                                        </p:tgtEl>
                                        <p:attrNameLst>
                                          <p:attrName>ppt_w</p:attrName>
                                        </p:attrNameLst>
                                      </p:cBhvr>
                                      <p:tavLst>
                                        <p:tav tm="0">
                                          <p:val>
                                            <p:fltVal val="0"/>
                                          </p:val>
                                        </p:tav>
                                        <p:tav tm="100000">
                                          <p:val>
                                            <p:strVal val="#ppt_w"/>
                                          </p:val>
                                        </p:tav>
                                      </p:tavLst>
                                    </p:anim>
                                    <p:anim calcmode="lin" valueType="num">
                                      <p:cBhvr>
                                        <p:cTn id="28" dur="200" fill="hold"/>
                                        <p:tgtEl>
                                          <p:spTgt spid="21"/>
                                        </p:tgtEl>
                                        <p:attrNameLst>
                                          <p:attrName>ppt_h</p:attrName>
                                        </p:attrNameLst>
                                      </p:cBhvr>
                                      <p:tavLst>
                                        <p:tav tm="0">
                                          <p:val>
                                            <p:fltVal val="0"/>
                                          </p:val>
                                        </p:tav>
                                        <p:tav tm="100000">
                                          <p:val>
                                            <p:strVal val="#ppt_h"/>
                                          </p:val>
                                        </p:tav>
                                      </p:tavLst>
                                    </p:anim>
                                    <p:anim calcmode="lin" valueType="num">
                                      <p:cBhvr>
                                        <p:cTn id="29" dur="200" fill="hold"/>
                                        <p:tgtEl>
                                          <p:spTgt spid="21"/>
                                        </p:tgtEl>
                                        <p:attrNameLst>
                                          <p:attrName>style.rotation</p:attrName>
                                        </p:attrNameLst>
                                      </p:cBhvr>
                                      <p:tavLst>
                                        <p:tav tm="0">
                                          <p:val>
                                            <p:fltVal val="360"/>
                                          </p:val>
                                        </p:tav>
                                        <p:tav tm="100000">
                                          <p:val>
                                            <p:fltVal val="0"/>
                                          </p:val>
                                        </p:tav>
                                      </p:tavLst>
                                    </p:anim>
                                    <p:animEffect transition="in" filter="fade">
                                      <p:cBhvr>
                                        <p:cTn id="30" dur="200"/>
                                        <p:tgtEl>
                                          <p:spTgt spid="21"/>
                                        </p:tgtEl>
                                      </p:cBhvr>
                                    </p:animEffect>
                                  </p:childTnLst>
                                </p:cTn>
                              </p:par>
                            </p:childTnLst>
                          </p:cTn>
                        </p:par>
                        <p:par>
                          <p:cTn id="31" fill="hold" nodeType="afterGroup">
                            <p:stCondLst>
                              <p:cond delay="1000"/>
                            </p:stCondLst>
                            <p:childTnLst>
                              <p:par>
                                <p:cTn id="32" presetID="17" presetClass="entr" presetSubtype="1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200" fill="hold"/>
                                        <p:tgtEl>
                                          <p:spTgt spid="5"/>
                                        </p:tgtEl>
                                        <p:attrNameLst>
                                          <p:attrName>ppt_w</p:attrName>
                                        </p:attrNameLst>
                                      </p:cBhvr>
                                      <p:tavLst>
                                        <p:tav tm="0">
                                          <p:val>
                                            <p:fltVal val="0"/>
                                          </p:val>
                                        </p:tav>
                                        <p:tav tm="100000">
                                          <p:val>
                                            <p:strVal val="#ppt_w"/>
                                          </p:val>
                                        </p:tav>
                                      </p:tavLst>
                                    </p:anim>
                                    <p:anim calcmode="lin" valueType="num">
                                      <p:cBhvr>
                                        <p:cTn id="35" dur="200" fill="hold"/>
                                        <p:tgtEl>
                                          <p:spTgt spid="5"/>
                                        </p:tgtEl>
                                        <p:attrNameLst>
                                          <p:attrName>ppt_h</p:attrName>
                                        </p:attrNameLst>
                                      </p:cBhvr>
                                      <p:tavLst>
                                        <p:tav tm="0">
                                          <p:val>
                                            <p:strVal val="#ppt_h"/>
                                          </p:val>
                                        </p:tav>
                                        <p:tav tm="100000">
                                          <p:val>
                                            <p:strVal val="#ppt_h"/>
                                          </p:val>
                                        </p:tav>
                                      </p:tavLst>
                                    </p:anim>
                                  </p:childTnLst>
                                </p:cTn>
                              </p:par>
                            </p:childTnLst>
                          </p:cTn>
                        </p:par>
                        <p:par>
                          <p:cTn id="36" fill="hold" nodeType="afterGroup">
                            <p:stCondLst>
                              <p:cond delay="1200"/>
                            </p:stCondLst>
                            <p:childTnLst>
                              <p:par>
                                <p:cTn id="37" presetID="4" presetClass="entr" presetSubtype="16"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ox(in)">
                                      <p:cBhvr>
                                        <p:cTn id="39" dur="200"/>
                                        <p:tgtEl>
                                          <p:spTgt spid="16"/>
                                        </p:tgtEl>
                                      </p:cBhvr>
                                    </p:animEffect>
                                  </p:childTnLst>
                                </p:cTn>
                              </p:par>
                            </p:childTnLst>
                          </p:cTn>
                        </p:par>
                        <p:par>
                          <p:cTn id="40" fill="hold" nodeType="afterGroup">
                            <p:stCondLst>
                              <p:cond delay="1400"/>
                            </p:stCondLst>
                            <p:childTnLst>
                              <p:par>
                                <p:cTn id="41" presetID="49" presetClass="entr" presetSubtype="0" decel="100000"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200" fill="hold"/>
                                        <p:tgtEl>
                                          <p:spTgt spid="22"/>
                                        </p:tgtEl>
                                        <p:attrNameLst>
                                          <p:attrName>ppt_w</p:attrName>
                                        </p:attrNameLst>
                                      </p:cBhvr>
                                      <p:tavLst>
                                        <p:tav tm="0">
                                          <p:val>
                                            <p:fltVal val="0"/>
                                          </p:val>
                                        </p:tav>
                                        <p:tav tm="100000">
                                          <p:val>
                                            <p:strVal val="#ppt_w"/>
                                          </p:val>
                                        </p:tav>
                                      </p:tavLst>
                                    </p:anim>
                                    <p:anim calcmode="lin" valueType="num">
                                      <p:cBhvr>
                                        <p:cTn id="44" dur="200" fill="hold"/>
                                        <p:tgtEl>
                                          <p:spTgt spid="22"/>
                                        </p:tgtEl>
                                        <p:attrNameLst>
                                          <p:attrName>ppt_h</p:attrName>
                                        </p:attrNameLst>
                                      </p:cBhvr>
                                      <p:tavLst>
                                        <p:tav tm="0">
                                          <p:val>
                                            <p:fltVal val="0"/>
                                          </p:val>
                                        </p:tav>
                                        <p:tav tm="100000">
                                          <p:val>
                                            <p:strVal val="#ppt_h"/>
                                          </p:val>
                                        </p:tav>
                                      </p:tavLst>
                                    </p:anim>
                                    <p:anim calcmode="lin" valueType="num">
                                      <p:cBhvr>
                                        <p:cTn id="45" dur="200" fill="hold"/>
                                        <p:tgtEl>
                                          <p:spTgt spid="22"/>
                                        </p:tgtEl>
                                        <p:attrNameLst>
                                          <p:attrName>style.rotation</p:attrName>
                                        </p:attrNameLst>
                                      </p:cBhvr>
                                      <p:tavLst>
                                        <p:tav tm="0">
                                          <p:val>
                                            <p:fltVal val="360"/>
                                          </p:val>
                                        </p:tav>
                                        <p:tav tm="100000">
                                          <p:val>
                                            <p:fltVal val="0"/>
                                          </p:val>
                                        </p:tav>
                                      </p:tavLst>
                                    </p:anim>
                                    <p:animEffect transition="in" filter="fade">
                                      <p:cBhvr>
                                        <p:cTn id="46" dur="200"/>
                                        <p:tgtEl>
                                          <p:spTgt spid="22"/>
                                        </p:tgtEl>
                                      </p:cBhvr>
                                    </p:animEffect>
                                  </p:childTnLst>
                                </p:cTn>
                              </p:par>
                            </p:childTnLst>
                          </p:cTn>
                        </p:par>
                        <p:par>
                          <p:cTn id="47" fill="hold" nodeType="afterGroup">
                            <p:stCondLst>
                              <p:cond delay="1600"/>
                            </p:stCondLst>
                            <p:childTnLst>
                              <p:par>
                                <p:cTn id="48" presetID="17" presetClass="entr" presetSubtype="1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200" fill="hold"/>
                                        <p:tgtEl>
                                          <p:spTgt spid="6"/>
                                        </p:tgtEl>
                                        <p:attrNameLst>
                                          <p:attrName>ppt_w</p:attrName>
                                        </p:attrNameLst>
                                      </p:cBhvr>
                                      <p:tavLst>
                                        <p:tav tm="0">
                                          <p:val>
                                            <p:fltVal val="0"/>
                                          </p:val>
                                        </p:tav>
                                        <p:tav tm="100000">
                                          <p:val>
                                            <p:strVal val="#ppt_w"/>
                                          </p:val>
                                        </p:tav>
                                      </p:tavLst>
                                    </p:anim>
                                    <p:anim calcmode="lin" valueType="num">
                                      <p:cBhvr>
                                        <p:cTn id="51" dur="200" fill="hold"/>
                                        <p:tgtEl>
                                          <p:spTgt spid="6"/>
                                        </p:tgtEl>
                                        <p:attrNameLst>
                                          <p:attrName>ppt_h</p:attrName>
                                        </p:attrNameLst>
                                      </p:cBhvr>
                                      <p:tavLst>
                                        <p:tav tm="0">
                                          <p:val>
                                            <p:strVal val="#ppt_h"/>
                                          </p:val>
                                        </p:tav>
                                        <p:tav tm="100000">
                                          <p:val>
                                            <p:strVal val="#ppt_h"/>
                                          </p:val>
                                        </p:tav>
                                      </p:tavLst>
                                    </p:anim>
                                  </p:childTnLst>
                                </p:cTn>
                              </p:par>
                            </p:childTnLst>
                          </p:cTn>
                        </p:par>
                        <p:par>
                          <p:cTn id="52" fill="hold" nodeType="afterGroup">
                            <p:stCondLst>
                              <p:cond delay="1800"/>
                            </p:stCondLst>
                            <p:childTnLst>
                              <p:par>
                                <p:cTn id="53" presetID="4" presetClass="entr" presetSubtype="16"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ox(in)">
                                      <p:cBhvr>
                                        <p:cTn id="55" dur="200"/>
                                        <p:tgtEl>
                                          <p:spTgt spid="17"/>
                                        </p:tgtEl>
                                      </p:cBhvr>
                                    </p:animEffect>
                                  </p:childTnLst>
                                </p:cTn>
                              </p:par>
                            </p:childTnLst>
                          </p:cTn>
                        </p:par>
                        <p:par>
                          <p:cTn id="56" fill="hold" nodeType="afterGroup">
                            <p:stCondLst>
                              <p:cond delay="2000"/>
                            </p:stCondLst>
                            <p:childTnLst>
                              <p:par>
                                <p:cTn id="57" presetID="49" presetClass="entr" presetSubtype="0" decel="10000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200" fill="hold"/>
                                        <p:tgtEl>
                                          <p:spTgt spid="27"/>
                                        </p:tgtEl>
                                        <p:attrNameLst>
                                          <p:attrName>ppt_w</p:attrName>
                                        </p:attrNameLst>
                                      </p:cBhvr>
                                      <p:tavLst>
                                        <p:tav tm="0">
                                          <p:val>
                                            <p:fltVal val="0"/>
                                          </p:val>
                                        </p:tav>
                                        <p:tav tm="100000">
                                          <p:val>
                                            <p:strVal val="#ppt_w"/>
                                          </p:val>
                                        </p:tav>
                                      </p:tavLst>
                                    </p:anim>
                                    <p:anim calcmode="lin" valueType="num">
                                      <p:cBhvr>
                                        <p:cTn id="60" dur="200" fill="hold"/>
                                        <p:tgtEl>
                                          <p:spTgt spid="27"/>
                                        </p:tgtEl>
                                        <p:attrNameLst>
                                          <p:attrName>ppt_h</p:attrName>
                                        </p:attrNameLst>
                                      </p:cBhvr>
                                      <p:tavLst>
                                        <p:tav tm="0">
                                          <p:val>
                                            <p:fltVal val="0"/>
                                          </p:val>
                                        </p:tav>
                                        <p:tav tm="100000">
                                          <p:val>
                                            <p:strVal val="#ppt_h"/>
                                          </p:val>
                                        </p:tav>
                                      </p:tavLst>
                                    </p:anim>
                                    <p:anim calcmode="lin" valueType="num">
                                      <p:cBhvr>
                                        <p:cTn id="61" dur="200" fill="hold"/>
                                        <p:tgtEl>
                                          <p:spTgt spid="27"/>
                                        </p:tgtEl>
                                        <p:attrNameLst>
                                          <p:attrName>style.rotation</p:attrName>
                                        </p:attrNameLst>
                                      </p:cBhvr>
                                      <p:tavLst>
                                        <p:tav tm="0">
                                          <p:val>
                                            <p:fltVal val="360"/>
                                          </p:val>
                                        </p:tav>
                                        <p:tav tm="100000">
                                          <p:val>
                                            <p:fltVal val="0"/>
                                          </p:val>
                                        </p:tav>
                                      </p:tavLst>
                                    </p:anim>
                                    <p:animEffect transition="in" filter="fade">
                                      <p:cBhvr>
                                        <p:cTn id="62" dur="2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grpId="0" nodeType="clickEffect">
                                  <p:stCondLst>
                                    <p:cond delay="0"/>
                                  </p:stCondLst>
                                  <p:childTnLst>
                                    <p:set>
                                      <p:cBhvr>
                                        <p:cTn id="66" dur="1" fill="hold">
                                          <p:stCondLst>
                                            <p:cond delay="0"/>
                                          </p:stCondLst>
                                        </p:cTn>
                                        <p:tgtEl>
                                          <p:spTgt spid="118"/>
                                        </p:tgtEl>
                                        <p:attrNameLst>
                                          <p:attrName>style.visibility</p:attrName>
                                        </p:attrNameLst>
                                      </p:cBhvr>
                                      <p:to>
                                        <p:strVal val="visible"/>
                                      </p:to>
                                    </p:set>
                                    <p:animEffect transition="in" filter="checkerboard(across)">
                                      <p:cBhvr>
                                        <p:cTn id="67" dur="500"/>
                                        <p:tgtEl>
                                          <p:spTgt spid="118"/>
                                        </p:tgtEl>
                                      </p:cBhvr>
                                    </p:animEffect>
                                  </p:childTnLst>
                                  <p:subTnLst>
                                    <p:audio>
                                      <p:cMediaNode>
                                        <p:cTn display="0" masterRel="sameClick">
                                          <p:stCondLst>
                                            <p:cond evt="begin" delay="0">
                                              <p:tn val="6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4522A1-55A8-1A38-CD5D-9F9218C5C5CB}"/>
              </a:ext>
            </a:extLst>
          </p:cNvPr>
          <p:cNvPicPr>
            <a:picLocks noChangeAspect="1"/>
          </p:cNvPicPr>
          <p:nvPr/>
        </p:nvPicPr>
        <p:blipFill>
          <a:blip r:embed="rId2"/>
          <a:stretch>
            <a:fillRect/>
          </a:stretch>
        </p:blipFill>
        <p:spPr>
          <a:xfrm>
            <a:off x="4762" y="-152400"/>
            <a:ext cx="12182475" cy="6781800"/>
          </a:xfrm>
          <a:prstGeom prst="rect">
            <a:avLst/>
          </a:prstGeom>
        </p:spPr>
      </p:pic>
      <p:sp>
        <p:nvSpPr>
          <p:cNvPr id="4" name="TextBox 3">
            <a:extLst>
              <a:ext uri="{FF2B5EF4-FFF2-40B4-BE49-F238E27FC236}">
                <a16:creationId xmlns:a16="http://schemas.microsoft.com/office/drawing/2014/main" id="{6DAD33DF-B5D9-7E81-EF1E-330F0FAE8CDE}"/>
              </a:ext>
            </a:extLst>
          </p:cNvPr>
          <p:cNvSpPr txBox="1"/>
          <p:nvPr/>
        </p:nvSpPr>
        <p:spPr>
          <a:xfrm>
            <a:off x="1752600" y="2438400"/>
            <a:ext cx="7543800" cy="769441"/>
          </a:xfrm>
          <a:prstGeom prst="rect">
            <a:avLst/>
          </a:prstGeom>
          <a:noFill/>
        </p:spPr>
        <p:txBody>
          <a:bodyPr wrap="square">
            <a:spAutoFit/>
          </a:bodyPr>
          <a:lstStyle/>
          <a:p>
            <a:pPr algn="ctr" eaLnBrk="1" hangingPunct="1">
              <a:spcBef>
                <a:spcPct val="0"/>
              </a:spcBef>
              <a:buFontTx/>
              <a:buNone/>
            </a:pPr>
            <a:r>
              <a:rPr lang="en-US" altLang="en-US" sz="4400" b="1" dirty="0">
                <a:solidFill>
                  <a:srgbClr val="FF0000"/>
                </a:solidFill>
                <a:latin typeface="Times New Roman" panose="02020603050405020304" pitchFamily="18" charset="0"/>
                <a:cs typeface="Tahoma" panose="020B0604030504040204" pitchFamily="34" charset="0"/>
              </a:rPr>
              <a:t>VẬN DỤNG</a:t>
            </a:r>
          </a:p>
        </p:txBody>
      </p:sp>
    </p:spTree>
    <p:extLst>
      <p:ext uri="{BB962C8B-B14F-4D97-AF65-F5344CB8AC3E}">
        <p14:creationId xmlns:p14="http://schemas.microsoft.com/office/powerpoint/2010/main" val="880963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FB954A-E3D5-E219-6577-BCF15DB10D1D}"/>
              </a:ext>
            </a:extLst>
          </p:cNvPr>
          <p:cNvPicPr>
            <a:picLocks noChangeAspect="1"/>
          </p:cNvPicPr>
          <p:nvPr/>
        </p:nvPicPr>
        <p:blipFill>
          <a:blip r:embed="rId2"/>
          <a:stretch>
            <a:fillRect/>
          </a:stretch>
        </p:blipFill>
        <p:spPr>
          <a:xfrm>
            <a:off x="710296" y="234699"/>
            <a:ext cx="5068034" cy="2868753"/>
          </a:xfrm>
          <a:prstGeom prst="rect">
            <a:avLst/>
          </a:prstGeom>
        </p:spPr>
      </p:pic>
      <p:pic>
        <p:nvPicPr>
          <p:cNvPr id="5" name="Picture 4">
            <a:extLst>
              <a:ext uri="{FF2B5EF4-FFF2-40B4-BE49-F238E27FC236}">
                <a16:creationId xmlns:a16="http://schemas.microsoft.com/office/drawing/2014/main" id="{ACE8BF0D-66A9-BC87-5901-8970117B8644}"/>
              </a:ext>
            </a:extLst>
          </p:cNvPr>
          <p:cNvPicPr>
            <a:picLocks noChangeAspect="1"/>
          </p:cNvPicPr>
          <p:nvPr/>
        </p:nvPicPr>
        <p:blipFill>
          <a:blip r:embed="rId3"/>
          <a:stretch>
            <a:fillRect/>
          </a:stretch>
        </p:blipFill>
        <p:spPr>
          <a:xfrm>
            <a:off x="6427251" y="270095"/>
            <a:ext cx="5184574" cy="2854105"/>
          </a:xfrm>
          <a:prstGeom prst="rect">
            <a:avLst/>
          </a:prstGeom>
        </p:spPr>
      </p:pic>
      <p:pic>
        <p:nvPicPr>
          <p:cNvPr id="6" name="Picture 5">
            <a:extLst>
              <a:ext uri="{FF2B5EF4-FFF2-40B4-BE49-F238E27FC236}">
                <a16:creationId xmlns:a16="http://schemas.microsoft.com/office/drawing/2014/main" id="{61E3CC52-FA27-302F-03C7-B9B06FB24932}"/>
              </a:ext>
            </a:extLst>
          </p:cNvPr>
          <p:cNvPicPr>
            <a:picLocks noChangeAspect="1"/>
          </p:cNvPicPr>
          <p:nvPr/>
        </p:nvPicPr>
        <p:blipFill>
          <a:blip r:embed="rId4"/>
          <a:stretch>
            <a:fillRect/>
          </a:stretch>
        </p:blipFill>
        <p:spPr>
          <a:xfrm>
            <a:off x="710296" y="3332414"/>
            <a:ext cx="5148536" cy="3290887"/>
          </a:xfrm>
          <a:prstGeom prst="rect">
            <a:avLst/>
          </a:prstGeom>
        </p:spPr>
      </p:pic>
      <p:pic>
        <p:nvPicPr>
          <p:cNvPr id="9" name="Picture 8">
            <a:extLst>
              <a:ext uri="{FF2B5EF4-FFF2-40B4-BE49-F238E27FC236}">
                <a16:creationId xmlns:a16="http://schemas.microsoft.com/office/drawing/2014/main" id="{9D54D71E-A609-64F4-2786-EDC3D9F2EE7D}"/>
              </a:ext>
            </a:extLst>
          </p:cNvPr>
          <p:cNvPicPr>
            <a:picLocks noChangeAspect="1"/>
          </p:cNvPicPr>
          <p:nvPr/>
        </p:nvPicPr>
        <p:blipFill>
          <a:blip r:embed="rId5"/>
          <a:stretch>
            <a:fillRect/>
          </a:stretch>
        </p:blipFill>
        <p:spPr>
          <a:xfrm>
            <a:off x="6333171" y="3290919"/>
            <a:ext cx="5347980" cy="3296986"/>
          </a:xfrm>
          <a:prstGeom prst="rect">
            <a:avLst/>
          </a:prstGeom>
        </p:spPr>
      </p:pic>
    </p:spTree>
    <p:extLst>
      <p:ext uri="{BB962C8B-B14F-4D97-AF65-F5344CB8AC3E}">
        <p14:creationId xmlns:p14="http://schemas.microsoft.com/office/powerpoint/2010/main" val="2843366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heel(1)">
                                      <p:cBhvr>
                                        <p:cTn id="2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643C64-591E-714E-CBAE-A85B1EE8D9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71521"/>
            <a:ext cx="11201400" cy="6446519"/>
          </a:xfrm>
          <a:prstGeom prst="rect">
            <a:avLst/>
          </a:prstGeom>
        </p:spPr>
      </p:pic>
    </p:spTree>
    <p:extLst>
      <p:ext uri="{BB962C8B-B14F-4D97-AF65-F5344CB8AC3E}">
        <p14:creationId xmlns:p14="http://schemas.microsoft.com/office/powerpoint/2010/main" val="26955732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C2E9750-EE5F-1FD3-7995-6AA94981E72C}"/>
              </a:ext>
            </a:extLst>
          </p:cNvPr>
          <p:cNvGrpSpPr/>
          <p:nvPr/>
        </p:nvGrpSpPr>
        <p:grpSpPr>
          <a:xfrm>
            <a:off x="2738935" y="796834"/>
            <a:ext cx="9300666" cy="5839097"/>
            <a:chOff x="2738935" y="1598615"/>
            <a:chExt cx="8663234" cy="3766008"/>
          </a:xfrm>
        </p:grpSpPr>
        <p:sp>
          <p:nvSpPr>
            <p:cNvPr id="3" name="Rectangle 2">
              <a:extLst>
                <a:ext uri="{FF2B5EF4-FFF2-40B4-BE49-F238E27FC236}">
                  <a16:creationId xmlns:a16="http://schemas.microsoft.com/office/drawing/2014/main" id="{99A7F038-FD88-BE98-600A-0BC3B0753CD3}"/>
                </a:ext>
              </a:extLst>
            </p:cNvPr>
            <p:cNvSpPr/>
            <p:nvPr/>
          </p:nvSpPr>
          <p:spPr>
            <a:xfrm>
              <a:off x="2738935" y="1598615"/>
              <a:ext cx="8663234" cy="3766008"/>
            </a:xfrm>
            <a:prstGeom prst="rect">
              <a:avLst/>
            </a:prstGeom>
            <a:solidFill>
              <a:srgbClr val="FFE8A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Rectangle 3">
              <a:extLst>
                <a:ext uri="{FF2B5EF4-FFF2-40B4-BE49-F238E27FC236}">
                  <a16:creationId xmlns:a16="http://schemas.microsoft.com/office/drawing/2014/main" id="{D4434D89-4B06-81B2-2C7D-6DB51134122A}"/>
                </a:ext>
              </a:extLst>
            </p:cNvPr>
            <p:cNvSpPr/>
            <p:nvPr/>
          </p:nvSpPr>
          <p:spPr>
            <a:xfrm>
              <a:off x="2965179" y="1812303"/>
              <a:ext cx="8220173" cy="3265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5" name="Picture 4">
            <a:extLst>
              <a:ext uri="{FF2B5EF4-FFF2-40B4-BE49-F238E27FC236}">
                <a16:creationId xmlns:a16="http://schemas.microsoft.com/office/drawing/2014/main" id="{D7AB0C1E-E3D2-D436-3200-571DD207FFFD}"/>
              </a:ext>
            </a:extLst>
          </p:cNvPr>
          <p:cNvPicPr>
            <a:picLocks noChangeAspect="1"/>
          </p:cNvPicPr>
          <p:nvPr/>
        </p:nvPicPr>
        <p:blipFill>
          <a:blip r:embed="rId3"/>
          <a:stretch>
            <a:fillRect/>
          </a:stretch>
        </p:blipFill>
        <p:spPr>
          <a:xfrm>
            <a:off x="0" y="111383"/>
            <a:ext cx="3982405" cy="3162693"/>
          </a:xfrm>
          <a:prstGeom prst="rect">
            <a:avLst/>
          </a:prstGeom>
        </p:spPr>
      </p:pic>
      <p:sp>
        <p:nvSpPr>
          <p:cNvPr id="6" name="Content Placeholder 2">
            <a:extLst>
              <a:ext uri="{FF2B5EF4-FFF2-40B4-BE49-F238E27FC236}">
                <a16:creationId xmlns:a16="http://schemas.microsoft.com/office/drawing/2014/main" id="{E610C33D-58C5-D501-D875-ED0DBAA3DC84}"/>
              </a:ext>
            </a:extLst>
          </p:cNvPr>
          <p:cNvSpPr txBox="1">
            <a:spLocks/>
          </p:cNvSpPr>
          <p:nvPr/>
        </p:nvSpPr>
        <p:spPr bwMode="auto">
          <a:xfrm>
            <a:off x="3200400" y="2337848"/>
            <a:ext cx="8219574" cy="3376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just">
              <a:spcBef>
                <a:spcPts val="600"/>
              </a:spcBef>
              <a:spcAft>
                <a:spcPts val="600"/>
              </a:spcAft>
              <a:buFontTx/>
              <a:buNone/>
            </a:pPr>
            <a:r>
              <a:rPr lang="en-US" kern="0">
                <a:latin typeface="Times New Roman" panose="02020603050405020304" pitchFamily="18" charset="0"/>
                <a:ea typeface="Calibri" panose="020F0502020204030204" pitchFamily="34" charset="0"/>
                <a:cs typeface="Times New Roman" panose="02020603050405020304" pitchFamily="18" charset="0"/>
              </a:rPr>
              <a:t>- Vào những lúc trời mưa dông, hiện tượng sấm và sét vừa có lợi vừa có hại cho cuộc sống con người. Em có biết những lợi ích và tác hại đó là gì không?</a:t>
            </a:r>
            <a:endParaRPr lang="en-US" kern="0">
              <a:latin typeface="Calibri" panose="020F0502020204030204" pitchFamily="34" charset="0"/>
              <a:ea typeface="Calibri" panose="020F0502020204030204" pitchFamily="34" charset="0"/>
              <a:cs typeface="Times New Roman" panose="02020603050405020304" pitchFamily="18" charset="0"/>
            </a:endParaRPr>
          </a:p>
          <a:p>
            <a:pPr marL="0" indent="0" algn="just">
              <a:buFontTx/>
              <a:buNone/>
            </a:pPr>
            <a:r>
              <a:rPr lang="en-US" kern="0">
                <a:latin typeface="Times New Roman" panose="02020603050405020304" pitchFamily="18" charset="0"/>
                <a:ea typeface="Calibri" panose="020F0502020204030204" pitchFamily="34" charset="0"/>
              </a:rPr>
              <a:t>- Để giảm tác hại của sét, bảo vệ tính mạng của người và các công trình xây dựng, ta cần làm gì?</a:t>
            </a:r>
            <a:endParaRPr lang="en-US" kern="0" dirty="0"/>
          </a:p>
        </p:txBody>
      </p:sp>
      <p:sp>
        <p:nvSpPr>
          <p:cNvPr id="7" name="TextBox 6">
            <a:extLst>
              <a:ext uri="{FF2B5EF4-FFF2-40B4-BE49-F238E27FC236}">
                <a16:creationId xmlns:a16="http://schemas.microsoft.com/office/drawing/2014/main" id="{8C0811E7-31F8-B908-4920-AD7264D2E6F6}"/>
              </a:ext>
            </a:extLst>
          </p:cNvPr>
          <p:cNvSpPr txBox="1">
            <a:spLocks noChangeAspect="1"/>
          </p:cNvSpPr>
          <p:nvPr>
            <p:custDataLst>
              <p:tags r:id="rId1"/>
            </p:custDataLst>
          </p:nvPr>
        </p:nvSpPr>
        <p:spPr>
          <a:xfrm>
            <a:off x="4225296" y="1276426"/>
            <a:ext cx="6477000" cy="584775"/>
          </a:xfrm>
          <a:prstGeom prst="rect">
            <a:avLst/>
          </a:prstGeom>
          <a:solidFill>
            <a:scrgbClr r="0" g="0" b="0">
              <a:alpha val="0"/>
            </a:scrgbClr>
          </a:solidFill>
          <a:effectLst>
            <a:glow rad="63500">
              <a:schemeClr val="accent2">
                <a:satMod val="175000"/>
                <a:alpha val="40000"/>
              </a:schemeClr>
            </a:glow>
          </a:effectLst>
        </p:spPr>
        <p:txBody>
          <a:bodyPr wrap="square" rtlCol="0">
            <a:spAutoFit/>
            <a:scene3d>
              <a:camera prst="orthographicFront"/>
              <a:lightRig rig="threePt" dir="t"/>
            </a:scene3d>
            <a:sp3d extrusionH="57150">
              <a:bevelT w="38100" h="38100" prst="relaxedInset"/>
            </a:sp3d>
          </a:bodyPr>
          <a:lstStyle/>
          <a:p>
            <a:r>
              <a:rPr lang="en-US" sz="3200" b="1" dirty="0">
                <a:gradFill flip="none" rotWithShape="1">
                  <a:gsLst>
                    <a:gs pos="30000">
                      <a:srgbClr val="008000"/>
                    </a:gs>
                    <a:gs pos="48000">
                      <a:schemeClr val="accent2">
                        <a:lumMod val="60000"/>
                        <a:lumOff val="40000"/>
                      </a:schemeClr>
                    </a:gs>
                    <a:gs pos="67000">
                      <a:srgbClr val="00B050"/>
                    </a:gs>
                  </a:gsLst>
                  <a:lin ang="5400000" scaled="1"/>
                  <a:tileRect/>
                </a:gradFill>
                <a:latin typeface="Times New Roman" panose="02020603050405020304" pitchFamily="18" charset="0"/>
              </a:rPr>
              <a:t>CÙNG SUY NGẪM VÀ TƯ DUY</a:t>
            </a:r>
          </a:p>
        </p:txBody>
      </p:sp>
    </p:spTree>
    <p:extLst>
      <p:ext uri="{BB962C8B-B14F-4D97-AF65-F5344CB8AC3E}">
        <p14:creationId xmlns:p14="http://schemas.microsoft.com/office/powerpoint/2010/main" val="122514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p:cTn id="14"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10C33D-58C5-D501-D875-ED0DBAA3DC84}"/>
              </a:ext>
            </a:extLst>
          </p:cNvPr>
          <p:cNvSpPr>
            <a:spLocks noGrp="1"/>
          </p:cNvSpPr>
          <p:nvPr>
            <p:ph idx="1"/>
          </p:nvPr>
        </p:nvSpPr>
        <p:spPr>
          <a:xfrm>
            <a:off x="304800" y="655637"/>
            <a:ext cx="11658600" cy="4525963"/>
          </a:xfrm>
        </p:spPr>
        <p:txBody>
          <a:bodyPr/>
          <a:lstStyle/>
          <a:p>
            <a:pPr marL="0" marR="0" indent="0" algn="ctr">
              <a:spcBef>
                <a:spcPts val="600"/>
              </a:spcBef>
              <a:spcAft>
                <a:spcPts val="600"/>
              </a:spcAft>
              <a:buNone/>
            </a:pPr>
            <a:r>
              <a:rPr lang="en-US" sz="3600" b="1" dirty="0" err="1">
                <a:solidFill>
                  <a:srgbClr val="0000FF"/>
                </a:solidFill>
                <a:effectLst/>
                <a:latin typeface="Times New Roman" panose="02020603050405020304" pitchFamily="18" charset="0"/>
                <a:ea typeface="Times New Roman" panose="02020603050405020304" pitchFamily="18" charset="0"/>
              </a:rPr>
              <a:t>Tích</a:t>
            </a:r>
            <a:r>
              <a:rPr lang="en-US" sz="3600" b="1" dirty="0">
                <a:solidFill>
                  <a:srgbClr val="0000FF"/>
                </a:solidFill>
                <a:effectLst/>
                <a:latin typeface="Times New Roman" panose="02020603050405020304" pitchFamily="18" charset="0"/>
                <a:ea typeface="Times New Roman" panose="02020603050405020304" pitchFamily="18" charset="0"/>
              </a:rPr>
              <a:t> </a:t>
            </a:r>
            <a:r>
              <a:rPr lang="en-US" sz="3600" b="1" dirty="0" err="1">
                <a:solidFill>
                  <a:srgbClr val="0000FF"/>
                </a:solidFill>
                <a:effectLst/>
                <a:latin typeface="Times New Roman" panose="02020603050405020304" pitchFamily="18" charset="0"/>
                <a:ea typeface="Times New Roman" panose="02020603050405020304" pitchFamily="18" charset="0"/>
              </a:rPr>
              <a:t>hợp</a:t>
            </a:r>
            <a:r>
              <a:rPr lang="en-US" sz="3600" b="1" dirty="0">
                <a:solidFill>
                  <a:srgbClr val="0000FF"/>
                </a:solidFill>
                <a:effectLst/>
                <a:latin typeface="Times New Roman" panose="02020603050405020304" pitchFamily="18" charset="0"/>
                <a:ea typeface="Times New Roman" panose="02020603050405020304" pitchFamily="18" charset="0"/>
              </a:rPr>
              <a:t> BVMT:</a:t>
            </a:r>
          </a:p>
          <a:p>
            <a:pPr marL="0" marR="0" indent="0">
              <a:lnSpc>
                <a:spcPct val="107000"/>
              </a:lnSpc>
              <a:spcBef>
                <a:spcPts val="600"/>
              </a:spcBef>
              <a:spcAft>
                <a:spcPts val="600"/>
              </a:spcAft>
              <a:buNone/>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những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lúc</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trời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mưa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dông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tượng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sấm</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sét</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vừa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lợi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vừa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hại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cuộc</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sống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600"/>
              </a:spcBef>
              <a:spcAft>
                <a:spcPts val="600"/>
              </a:spcAft>
              <a:buNone/>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Lợi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ích</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Giúp</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điều</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hòa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khí</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hậu</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gây</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phản</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ứng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hóa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nhằm</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tăng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thêm</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ôzôn</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bổ</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sung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khí</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quyển</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600"/>
              </a:spcBef>
              <a:spcAft>
                <a:spcPts val="600"/>
              </a:spcAft>
              <a:buNone/>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Tác</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hại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Phá</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hủy</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cửa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xây</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dựng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ảnh</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hưởng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đến</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tính</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mạng</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người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vật</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khí</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độc</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3600" dirty="0" err="1">
                <a:effectLst/>
                <a:latin typeface="Times New Roman" panose="02020603050405020304" pitchFamily="18" charset="0"/>
                <a:ea typeface="Calibri" panose="020F0502020204030204" pitchFamily="34" charset="0"/>
                <a:cs typeface="Times New Roman" panose="02020603050405020304" pitchFamily="18" charset="0"/>
              </a:rPr>
              <a:t>hại</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(NO, NO</a:t>
            </a:r>
            <a:r>
              <a:rPr lang="en-US" sz="36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465077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10C33D-58C5-D501-D875-ED0DBAA3DC84}"/>
              </a:ext>
            </a:extLst>
          </p:cNvPr>
          <p:cNvSpPr>
            <a:spLocks noGrp="1"/>
          </p:cNvSpPr>
          <p:nvPr>
            <p:ph idx="1"/>
          </p:nvPr>
        </p:nvSpPr>
        <p:spPr>
          <a:xfrm>
            <a:off x="533400" y="228600"/>
            <a:ext cx="11658600" cy="4525963"/>
          </a:xfrm>
        </p:spPr>
        <p:txBody>
          <a:bodyPr/>
          <a:lstStyle/>
          <a:p>
            <a:pPr marL="0" marR="0" indent="0" algn="ctr">
              <a:spcBef>
                <a:spcPts val="600"/>
              </a:spcBef>
              <a:spcAft>
                <a:spcPts val="600"/>
              </a:spcAft>
              <a:buNone/>
            </a:pPr>
            <a:r>
              <a:rPr lang="en-US" sz="3600" b="1" dirty="0" err="1">
                <a:solidFill>
                  <a:srgbClr val="0000FF"/>
                </a:solidFill>
                <a:effectLst/>
                <a:latin typeface="Times New Roman" panose="02020603050405020304" pitchFamily="18" charset="0"/>
                <a:ea typeface="Times New Roman" panose="02020603050405020304" pitchFamily="18" charset="0"/>
              </a:rPr>
              <a:t>Tích</a:t>
            </a:r>
            <a:r>
              <a:rPr lang="en-US" sz="3600" b="1" dirty="0">
                <a:solidFill>
                  <a:srgbClr val="0000FF"/>
                </a:solidFill>
                <a:effectLst/>
                <a:latin typeface="Times New Roman" panose="02020603050405020304" pitchFamily="18" charset="0"/>
                <a:ea typeface="Times New Roman" panose="02020603050405020304" pitchFamily="18" charset="0"/>
              </a:rPr>
              <a:t> </a:t>
            </a:r>
            <a:r>
              <a:rPr lang="en-US" sz="3600" b="1" dirty="0" err="1">
                <a:solidFill>
                  <a:srgbClr val="0000FF"/>
                </a:solidFill>
                <a:effectLst/>
                <a:latin typeface="Times New Roman" panose="02020603050405020304" pitchFamily="18" charset="0"/>
                <a:ea typeface="Times New Roman" panose="02020603050405020304" pitchFamily="18" charset="0"/>
              </a:rPr>
              <a:t>hợp</a:t>
            </a:r>
            <a:r>
              <a:rPr lang="en-US" sz="3600" b="1" dirty="0">
                <a:solidFill>
                  <a:srgbClr val="0000FF"/>
                </a:solidFill>
                <a:effectLst/>
                <a:latin typeface="Times New Roman" panose="02020603050405020304" pitchFamily="18" charset="0"/>
                <a:ea typeface="Times New Roman" panose="02020603050405020304" pitchFamily="18" charset="0"/>
              </a:rPr>
              <a:t> BVMT:</a:t>
            </a:r>
          </a:p>
          <a:p>
            <a:pPr marL="0" indent="0">
              <a:buNone/>
            </a:pP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Để</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giảm</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tác</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hại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của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sét</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bảo</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vệ</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tính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mạng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của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người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và</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các</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công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trình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xây</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dựng</a:t>
            </a:r>
            <a:r>
              <a:rPr lang="en-US" sz="3600" dirty="0">
                <a:latin typeface="Times New Roman" panose="02020603050405020304" pitchFamily="18" charset="0"/>
                <a:ea typeface="Calibri" panose="020F0502020204030204" pitchFamily="34" charset="0"/>
              </a:rPr>
              <a:t>:</a:t>
            </a:r>
          </a:p>
          <a:p>
            <a:pPr>
              <a:buFontTx/>
              <a:buChar char="-"/>
            </a:pPr>
            <a:r>
              <a:rPr lang="en-US" sz="3600" dirty="0">
                <a:effectLst/>
                <a:latin typeface="Times New Roman" panose="02020603050405020304" pitchFamily="18" charset="0"/>
                <a:ea typeface="Calibri" panose="020F0502020204030204" pitchFamily="34" charset="0"/>
              </a:rPr>
              <a:t>Khi </a:t>
            </a:r>
            <a:r>
              <a:rPr lang="en-US" sz="3600" dirty="0" err="1">
                <a:effectLst/>
                <a:latin typeface="Times New Roman" panose="02020603050405020304" pitchFamily="18" charset="0"/>
                <a:ea typeface="Calibri" panose="020F0502020204030204" pitchFamily="34" charset="0"/>
              </a:rPr>
              <a:t>ở</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trong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nhà</a:t>
            </a:r>
            <a:r>
              <a:rPr lang="en-US" sz="3600" dirty="0">
                <a:effectLst/>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n</a:t>
            </a:r>
            <a:r>
              <a:rPr lang="en-US" sz="3600" dirty="0" err="1">
                <a:effectLst/>
                <a:latin typeface="Times New Roman" panose="02020603050405020304" pitchFamily="18" charset="0"/>
                <a:ea typeface="Calibri" panose="020F0502020204030204" pitchFamily="34" charset="0"/>
              </a:rPr>
              <a:t>ên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đứng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xa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cửa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sổ</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cửa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ra</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vào</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các</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đồ</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dùng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điện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tránh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các</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khu</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vực</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ẩm</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ướt</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nhà</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tăm</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bể</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nước</a:t>
            </a:r>
            <a:r>
              <a:rPr lang="en-US" sz="3600" dirty="0">
                <a:effectLst/>
                <a:latin typeface="Times New Roman" panose="02020603050405020304" pitchFamily="18" charset="0"/>
                <a:ea typeface="Calibri" panose="020F0502020204030204" pitchFamily="34" charset="0"/>
              </a:rPr>
              <a:t>, …), </a:t>
            </a:r>
            <a:r>
              <a:rPr lang="en-US" sz="3600" dirty="0" err="1">
                <a:effectLst/>
                <a:latin typeface="Times New Roman" panose="02020603050405020304" pitchFamily="18" charset="0"/>
                <a:ea typeface="Calibri" panose="020F0502020204030204" pitchFamily="34" charset="0"/>
              </a:rPr>
              <a:t>không</a:t>
            </a:r>
            <a:r>
              <a:rPr lang="en-US" sz="3600" dirty="0">
                <a:effectLst/>
                <a:latin typeface="Times New Roman" panose="02020603050405020304" pitchFamily="18" charset="0"/>
                <a:ea typeface="Calibri" panose="020F0502020204030204" pitchFamily="34" charset="0"/>
              </a:rPr>
              <a:t> dung </a:t>
            </a:r>
            <a:r>
              <a:rPr lang="en-US" sz="3600" dirty="0" err="1">
                <a:effectLst/>
                <a:latin typeface="Times New Roman" panose="02020603050405020304" pitchFamily="18" charset="0"/>
                <a:ea typeface="Calibri" panose="020F0502020204030204" pitchFamily="34" charset="0"/>
              </a:rPr>
              <a:t>điện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thoại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rút</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phích</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cắm</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và</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các</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thiết</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bị</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điện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trước</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lúc</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có</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dông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gần</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xảy</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xa</a:t>
            </a:r>
            <a:r>
              <a:rPr lang="en-US" sz="3600" dirty="0">
                <a:effectLst/>
                <a:latin typeface="Times New Roman" panose="02020603050405020304" pitchFamily="18" charset="0"/>
                <a:ea typeface="Calibri" panose="020F0502020204030204" pitchFamily="34" charset="0"/>
              </a:rPr>
              <a:t>.</a:t>
            </a:r>
          </a:p>
          <a:p>
            <a:pPr>
              <a:buFontTx/>
              <a:buChar char="-"/>
            </a:pPr>
            <a:r>
              <a:rPr lang="en-US" sz="3600" dirty="0" err="1">
                <a:effectLst/>
                <a:latin typeface="Times New Roman" panose="02020603050405020304" pitchFamily="18" charset="0"/>
                <a:ea typeface="Calibri" panose="020F0502020204030204" pitchFamily="34" charset="0"/>
              </a:rPr>
              <a:t>Nếu</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ở</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ngoài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trời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tuyệt</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đối</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không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trú</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mư</a:t>
            </a:r>
            <a:r>
              <a:rPr lang="en-US" sz="3600" dirty="0" err="1">
                <a:latin typeface="Times New Roman" panose="02020603050405020304" pitchFamily="18" charset="0"/>
                <a:ea typeface="Calibri" panose="020F0502020204030204" pitchFamily="34" charset="0"/>
              </a:rPr>
              <a:t>a</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dưới</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tán</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cây</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tráng</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các</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vật</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dụng</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kim</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loại</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như</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xe</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đạp</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xe</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máy</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hàng</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rào</a:t>
            </a:r>
            <a:r>
              <a:rPr lang="en-US" sz="3600" dirty="0">
                <a:latin typeface="Times New Roman" panose="02020603050405020304" pitchFamily="18" charset="0"/>
                <a:ea typeface="Calibri" panose="020F0502020204030204" pitchFamily="34" charset="0"/>
              </a:rPr>
              <a:t> </a:t>
            </a:r>
            <a:r>
              <a:rPr lang="en-US" sz="3600" dirty="0" err="1">
                <a:latin typeface="Times New Roman" panose="02020603050405020304" pitchFamily="18" charset="0"/>
                <a:ea typeface="Calibri" panose="020F0502020204030204" pitchFamily="34" charset="0"/>
              </a:rPr>
              <a:t>sắt</a:t>
            </a:r>
            <a:r>
              <a:rPr lang="en-US" sz="3600" dirty="0">
                <a:latin typeface="Times New Roman" panose="02020603050405020304" pitchFamily="18" charset="0"/>
                <a:ea typeface="Calibri" panose="020F0502020204030204" pitchFamily="34" charset="0"/>
              </a:rPr>
              <a:t>, …</a:t>
            </a:r>
            <a:r>
              <a:rPr lang="en-US" sz="3600" dirty="0">
                <a:effectLst/>
                <a:latin typeface="Times New Roman" panose="02020603050405020304" pitchFamily="18" charset="0"/>
                <a:ea typeface="Calibri" panose="020F0502020204030204" pitchFamily="34" charset="0"/>
              </a:rPr>
              <a:t> </a:t>
            </a:r>
          </a:p>
          <a:p>
            <a:pPr>
              <a:buFontTx/>
              <a:buChar char="-"/>
            </a:pPr>
            <a:r>
              <a:rPr lang="en-US" sz="3600" dirty="0" err="1">
                <a:latin typeface="Times New Roman" panose="02020603050405020304" pitchFamily="18" charset="0"/>
                <a:ea typeface="Calibri" panose="020F0502020204030204" pitchFamily="34" charset="0"/>
              </a:rPr>
              <a:t>X</a:t>
            </a:r>
            <a:r>
              <a:rPr lang="en-US" sz="3600" dirty="0" err="1">
                <a:effectLst/>
                <a:latin typeface="Times New Roman" panose="02020603050405020304" pitchFamily="18" charset="0"/>
                <a:ea typeface="Calibri" panose="020F0502020204030204" pitchFamily="34" charset="0"/>
              </a:rPr>
              <a:t>ây</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dựng</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các</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cột</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thu</a:t>
            </a:r>
            <a:r>
              <a:rPr lang="en-US" sz="3600" dirty="0">
                <a:effectLst/>
                <a:latin typeface="Times New Roman" panose="02020603050405020304" pitchFamily="18" charset="0"/>
                <a:ea typeface="Calibri" panose="020F0502020204030204" pitchFamily="34" charset="0"/>
              </a:rPr>
              <a:t> </a:t>
            </a:r>
            <a:r>
              <a:rPr lang="en-US" sz="3600" dirty="0" err="1">
                <a:effectLst/>
                <a:latin typeface="Times New Roman" panose="02020603050405020304" pitchFamily="18" charset="0"/>
                <a:ea typeface="Calibri" panose="020F0502020204030204" pitchFamily="34" charset="0"/>
              </a:rPr>
              <a:t>lôi</a:t>
            </a:r>
            <a:r>
              <a:rPr lang="en-US" sz="3600" dirty="0">
                <a:effectLst/>
                <a:latin typeface="Times New Roman" panose="02020603050405020304" pitchFamily="18" charset="0"/>
                <a:ea typeface="Calibri" panose="020F0502020204030204" pitchFamily="34" charset="0"/>
              </a:rPr>
              <a:t>.</a:t>
            </a:r>
            <a:endParaRPr lang="en-US" sz="3600" dirty="0"/>
          </a:p>
        </p:txBody>
      </p:sp>
    </p:spTree>
    <p:extLst>
      <p:ext uri="{BB962C8B-B14F-4D97-AF65-F5344CB8AC3E}">
        <p14:creationId xmlns:p14="http://schemas.microsoft.com/office/powerpoint/2010/main" val="829938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guyên lý làm việc của hệ thống chống sét trực tiếp - Chống Sét Nhất Phát">
            <a:extLst>
              <a:ext uri="{FF2B5EF4-FFF2-40B4-BE49-F238E27FC236}">
                <a16:creationId xmlns:a16="http://schemas.microsoft.com/office/drawing/2014/main" id="{67F983FA-FB28-7188-373E-165F9E6028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52400"/>
            <a:ext cx="6858000" cy="739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9795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ìm hiểu về cột thu lôi – Quang Hưng">
            <a:extLst>
              <a:ext uri="{FF2B5EF4-FFF2-40B4-BE49-F238E27FC236}">
                <a16:creationId xmlns:a16="http://schemas.microsoft.com/office/drawing/2014/main" id="{F181122D-7A7E-2CEC-AC00-7A469E0D73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4933" y="673100"/>
            <a:ext cx="8402134" cy="551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385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18DFC80-FF89-4573-B4A1-C18F4EE93086}"/>
              </a:ext>
            </a:extLst>
          </p:cNvPr>
          <p:cNvSpPr>
            <a:spLocks noChangeArrowheads="1"/>
          </p:cNvSpPr>
          <p:nvPr/>
        </p:nvSpPr>
        <p:spPr bwMode="auto">
          <a:xfrm>
            <a:off x="2362200" y="1752600"/>
            <a:ext cx="7543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vi-VN" altLang="vi-VN" sz="4400" b="1">
              <a:latin typeface="Times New Roman" panose="02020603050405020304" pitchFamily="18" charset="0"/>
            </a:endParaRPr>
          </a:p>
        </p:txBody>
      </p:sp>
      <p:pic>
        <p:nvPicPr>
          <p:cNvPr id="43013" name="Picture 7" descr="h14">
            <a:extLst>
              <a:ext uri="{FF2B5EF4-FFF2-40B4-BE49-F238E27FC236}">
                <a16:creationId xmlns:a16="http://schemas.microsoft.com/office/drawing/2014/main" id="{B2814F3F-4FCA-4B85-A416-D0F836C328F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144122">
            <a:off x="11049091" y="3956050"/>
            <a:ext cx="957263"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8" descr="h14">
            <a:extLst>
              <a:ext uri="{FF2B5EF4-FFF2-40B4-BE49-F238E27FC236}">
                <a16:creationId xmlns:a16="http://schemas.microsoft.com/office/drawing/2014/main" id="{9E171496-3481-4F4E-BF12-2A4C858DF3D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148093" y="5552282"/>
            <a:ext cx="957263"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9" descr="h14">
            <a:extLst>
              <a:ext uri="{FF2B5EF4-FFF2-40B4-BE49-F238E27FC236}">
                <a16:creationId xmlns:a16="http://schemas.microsoft.com/office/drawing/2014/main" id="{66897536-8AA6-48FA-BCCD-5921BAE0FAB4}"/>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rot="1376974">
            <a:off x="11035607" y="5251450"/>
            <a:ext cx="957263"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a:extLst>
              <a:ext uri="{FF2B5EF4-FFF2-40B4-BE49-F238E27FC236}">
                <a16:creationId xmlns:a16="http://schemas.microsoft.com/office/drawing/2014/main" id="{BBD0FD8F-1B4E-9AFC-DB99-09315BE57A21}"/>
              </a:ext>
            </a:extLst>
          </p:cNvPr>
          <p:cNvGrpSpPr/>
          <p:nvPr/>
        </p:nvGrpSpPr>
        <p:grpSpPr>
          <a:xfrm>
            <a:off x="533400" y="304801"/>
            <a:ext cx="10972800" cy="5791200"/>
            <a:chOff x="2965179" y="1598615"/>
            <a:chExt cx="8689996" cy="3766008"/>
          </a:xfrm>
        </p:grpSpPr>
        <p:sp>
          <p:nvSpPr>
            <p:cNvPr id="9" name="Rectangle 8">
              <a:extLst>
                <a:ext uri="{FF2B5EF4-FFF2-40B4-BE49-F238E27FC236}">
                  <a16:creationId xmlns:a16="http://schemas.microsoft.com/office/drawing/2014/main" id="{2B1749F8-4D03-95B4-4E7C-E6ACD491F491}"/>
                </a:ext>
              </a:extLst>
            </p:cNvPr>
            <p:cNvSpPr/>
            <p:nvPr/>
          </p:nvSpPr>
          <p:spPr>
            <a:xfrm>
              <a:off x="2991941" y="1598615"/>
              <a:ext cx="8663234" cy="3766008"/>
            </a:xfrm>
            <a:prstGeom prst="rect">
              <a:avLst/>
            </a:prstGeom>
            <a:solidFill>
              <a:srgbClr val="FFE8A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Rectangle 9">
              <a:extLst>
                <a:ext uri="{FF2B5EF4-FFF2-40B4-BE49-F238E27FC236}">
                  <a16:creationId xmlns:a16="http://schemas.microsoft.com/office/drawing/2014/main" id="{3C11CF6D-0C8D-D35D-2A8F-319555244DD9}"/>
                </a:ext>
              </a:extLst>
            </p:cNvPr>
            <p:cNvSpPr/>
            <p:nvPr/>
          </p:nvSpPr>
          <p:spPr>
            <a:xfrm>
              <a:off x="2965179" y="1812303"/>
              <a:ext cx="8220173" cy="3265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11" name="Rectangle 3">
            <a:extLst>
              <a:ext uri="{FF2B5EF4-FFF2-40B4-BE49-F238E27FC236}">
                <a16:creationId xmlns:a16="http://schemas.microsoft.com/office/drawing/2014/main" id="{75AFCCDB-AF20-4DD9-BF5A-B9350E93F5A9}"/>
              </a:ext>
            </a:extLst>
          </p:cNvPr>
          <p:cNvSpPr>
            <a:spLocks noChangeArrowheads="1"/>
          </p:cNvSpPr>
          <p:nvPr/>
        </p:nvSpPr>
        <p:spPr bwMode="auto">
          <a:xfrm>
            <a:off x="906666" y="1560058"/>
            <a:ext cx="9761334" cy="3316742"/>
          </a:xfrm>
          <a:prstGeom prst="rect">
            <a:avLst/>
          </a:prstGeom>
          <a:noFill/>
          <a:ln>
            <a:noFill/>
          </a:ln>
          <a:effectLst/>
        </p:spPr>
        <p:txBody>
          <a:bodyPr wrap="square">
            <a:spAutoFit/>
          </a:bodyPr>
          <a:lstStyle/>
          <a:p>
            <a:pPr marL="342900" indent="-342900" algn="just">
              <a:lnSpc>
                <a:spcPct val="150000"/>
              </a:lnSpc>
              <a:defRPr/>
            </a:pPr>
            <a:r>
              <a:rPr lang="en-US" sz="3600" dirty="0">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Học</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bài</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theo</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vở</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ghi</a:t>
            </a:r>
            <a:r>
              <a:rPr lang="en-US" sz="3600" dirty="0">
                <a:solidFill>
                  <a:srgbClr val="0000FF"/>
                </a:solidFill>
                <a:effectLst>
                  <a:outerShdw blurRad="38100" dist="38100" dir="2700000" algn="tl">
                    <a:srgbClr val="C0C0C0"/>
                  </a:outerShdw>
                </a:effectLst>
                <a:latin typeface="Times New Roman" pitchFamily="18" charset="0"/>
              </a:rPr>
              <a:t> + SGK</a:t>
            </a:r>
          </a:p>
          <a:p>
            <a:pPr marL="342900" indent="-342900" algn="just">
              <a:lnSpc>
                <a:spcPct val="150000"/>
              </a:lnSpc>
              <a:defRPr/>
            </a:pP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Dùng</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mảnh</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vải</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cọ</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xát</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thanh</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kim</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loại</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Kiểm</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tra</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xem</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thanh</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kim</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loại</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có</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nhiễm</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điện</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không</a:t>
            </a:r>
            <a:r>
              <a:rPr lang="en-US" sz="3600" dirty="0">
                <a:solidFill>
                  <a:srgbClr val="0000FF"/>
                </a:solidFill>
                <a:effectLst>
                  <a:outerShdw blurRad="38100" dist="38100" dir="2700000" algn="tl">
                    <a:srgbClr val="C0C0C0"/>
                  </a:outerShdw>
                </a:effectLst>
                <a:latin typeface="Times New Roman" pitchFamily="18" charset="0"/>
              </a:rPr>
              <a:t> </a:t>
            </a:r>
          </a:p>
          <a:p>
            <a:pPr marL="342900" indent="-342900" algn="just">
              <a:lnSpc>
                <a:spcPct val="150000"/>
              </a:lnSpc>
              <a:defRPr/>
            </a:pP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Xem</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trước</a:t>
            </a:r>
            <a:r>
              <a:rPr lang="en-US" sz="3600" dirty="0">
                <a:solidFill>
                  <a:srgbClr val="0000FF"/>
                </a:solidFill>
                <a:effectLst>
                  <a:outerShdw blurRad="38100" dist="38100" dir="2700000" algn="tl">
                    <a:srgbClr val="C0C0C0"/>
                  </a:outerShdw>
                </a:effectLst>
                <a:latin typeface="Times New Roman" pitchFamily="18" charset="0"/>
              </a:rPr>
              <a:t> </a:t>
            </a:r>
            <a:r>
              <a:rPr lang="en-US" sz="3600" dirty="0" err="1">
                <a:solidFill>
                  <a:srgbClr val="0000FF"/>
                </a:solidFill>
                <a:effectLst>
                  <a:outerShdw blurRad="38100" dist="38100" dir="2700000" algn="tl">
                    <a:srgbClr val="C0C0C0"/>
                  </a:outerShdw>
                </a:effectLst>
                <a:latin typeface="Times New Roman" pitchFamily="18" charset="0"/>
              </a:rPr>
              <a:t>mục</a:t>
            </a:r>
            <a:r>
              <a:rPr lang="en-US" sz="3600" dirty="0">
                <a:solidFill>
                  <a:srgbClr val="0000FF"/>
                </a:solidFill>
                <a:effectLst>
                  <a:outerShdw blurRad="38100" dist="38100" dir="2700000" algn="tl">
                    <a:srgbClr val="C0C0C0"/>
                  </a:outerShdw>
                </a:effectLst>
                <a:latin typeface="Times New Roman" pitchFamily="18" charset="0"/>
              </a:rPr>
              <a:t> II.</a:t>
            </a:r>
          </a:p>
        </p:txBody>
      </p:sp>
      <p:sp>
        <p:nvSpPr>
          <p:cNvPr id="12" name="Text Box 5">
            <a:extLst>
              <a:ext uri="{FF2B5EF4-FFF2-40B4-BE49-F238E27FC236}">
                <a16:creationId xmlns:a16="http://schemas.microsoft.com/office/drawing/2014/main" id="{0E4608B3-1C8F-4E97-A8CE-5E6199F6B4F5}"/>
              </a:ext>
            </a:extLst>
          </p:cNvPr>
          <p:cNvSpPr txBox="1">
            <a:spLocks noChangeArrowheads="1"/>
          </p:cNvSpPr>
          <p:nvPr/>
        </p:nvSpPr>
        <p:spPr bwMode="auto">
          <a:xfrm>
            <a:off x="3076607" y="838200"/>
            <a:ext cx="5410200" cy="584200"/>
          </a:xfrm>
          <a:prstGeom prst="rect">
            <a:avLst/>
          </a:prstGeom>
          <a:solidFill>
            <a:srgbClr val="CCECFF"/>
          </a:solidFill>
          <a:ln w="38100" algn="ctr">
            <a:solidFill>
              <a:srgbClr val="3333CC"/>
            </a:solidFill>
            <a:miter lim="800000"/>
            <a:headEnd/>
            <a:tailEnd/>
          </a:ln>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Clr>
                <a:schemeClr val="bg2"/>
              </a:buClr>
              <a:buSzPct val="75000"/>
              <a:buFont typeface="Wingdings" panose="05000000000000000000" pitchFamily="2" charset="2"/>
              <a:buNone/>
            </a:pPr>
            <a:r>
              <a:rPr lang="en-US" altLang="vi-VN" b="1" dirty="0">
                <a:solidFill>
                  <a:srgbClr val="FF3300"/>
                </a:solidFill>
                <a:latin typeface="Times New Roman" panose="02020603050405020304" pitchFamily="18" charset="0"/>
              </a:rPr>
              <a:t>HƯỚNG DẪN VỀ NHÀ</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11">
                                            <p:txEl>
                                              <p:pRg st="0" end="0"/>
                                            </p:txEl>
                                          </p:spTgt>
                                        </p:tgtEl>
                                        <p:attrNameLst>
                                          <p:attrName>style.visibility</p:attrName>
                                        </p:attrNameLst>
                                      </p:cBhvr>
                                      <p:to>
                                        <p:strVal val="visible"/>
                                      </p:to>
                                    </p:set>
                                    <p:anim calcmode="lin" valueType="num">
                                      <p:cBhvr>
                                        <p:cTn id="7" dur="10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11">
                                            <p:txEl>
                                              <p:pRg st="0" end="0"/>
                                            </p:txEl>
                                          </p:spTgt>
                                        </p:tgtEl>
                                      </p:cBhvr>
                                    </p:animEffect>
                                  </p:childTnLst>
                                </p:cTn>
                              </p:par>
                            </p:childTnLst>
                          </p:cTn>
                        </p:par>
                        <p:par>
                          <p:cTn id="12" fill="hold">
                            <p:stCondLst>
                              <p:cond delay="2900"/>
                            </p:stCondLst>
                            <p:childTnLst>
                              <p:par>
                                <p:cTn id="13" presetID="41" presetClass="entr" presetSubtype="0" fill="hold" nodeType="afterEffect">
                                  <p:stCondLst>
                                    <p:cond delay="0"/>
                                  </p:stCondLst>
                                  <p:iterate type="lt">
                                    <p:tmPct val="10000"/>
                                  </p:iterate>
                                  <p:childTnLst>
                                    <p:set>
                                      <p:cBhvr>
                                        <p:cTn id="14" dur="1" fill="hold">
                                          <p:stCondLst>
                                            <p:cond delay="0"/>
                                          </p:stCondLst>
                                        </p:cTn>
                                        <p:tgtEl>
                                          <p:spTgt spid="11">
                                            <p:txEl>
                                              <p:pRg st="1" end="1"/>
                                            </p:txEl>
                                          </p:spTgt>
                                        </p:tgtEl>
                                        <p:attrNameLst>
                                          <p:attrName>style.visibility</p:attrName>
                                        </p:attrNameLst>
                                      </p:cBhvr>
                                      <p:to>
                                        <p:strVal val="visible"/>
                                      </p:to>
                                    </p:set>
                                    <p:anim calcmode="lin" valueType="num">
                                      <p:cBhvr>
                                        <p:cTn id="15" dur="1000" fill="hold"/>
                                        <p:tgtEl>
                                          <p:spTgt spid="11">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1000" fill="hold"/>
                                        <p:tgtEl>
                                          <p:spTgt spid="11">
                                            <p:txEl>
                                              <p:pRg st="1" end="1"/>
                                            </p:txEl>
                                          </p:spTgt>
                                        </p:tgtEl>
                                        <p:attrNameLst>
                                          <p:attrName>ppt_y</p:attrName>
                                        </p:attrNameLst>
                                      </p:cBhvr>
                                      <p:tavLst>
                                        <p:tav tm="0">
                                          <p:val>
                                            <p:strVal val="#ppt_y"/>
                                          </p:val>
                                        </p:tav>
                                        <p:tav tm="100000">
                                          <p:val>
                                            <p:strVal val="#ppt_y"/>
                                          </p:val>
                                        </p:tav>
                                      </p:tavLst>
                                    </p:anim>
                                    <p:anim calcmode="lin" valueType="num">
                                      <p:cBhvr>
                                        <p:cTn id="17" dur="1000" fill="hold"/>
                                        <p:tgtEl>
                                          <p:spTgt spid="11">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1000" fill="hold"/>
                                        <p:tgtEl>
                                          <p:spTgt spid="11">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1000" tmFilter="0,0; .5, 1; 1, 1"/>
                                        <p:tgtEl>
                                          <p:spTgt spid="11">
                                            <p:txEl>
                                              <p:pRg st="1" end="1"/>
                                            </p:txEl>
                                          </p:spTgt>
                                        </p:tgtEl>
                                      </p:cBhvr>
                                    </p:animEffect>
                                  </p:childTnLst>
                                </p:cTn>
                              </p:par>
                            </p:childTnLst>
                          </p:cTn>
                        </p:par>
                        <p:par>
                          <p:cTn id="20" fill="hold">
                            <p:stCondLst>
                              <p:cond delay="10600"/>
                            </p:stCondLst>
                            <p:childTnLst>
                              <p:par>
                                <p:cTn id="21" presetID="41" presetClass="entr" presetSubtype="0" fill="hold" nodeType="afterEffect">
                                  <p:stCondLst>
                                    <p:cond delay="0"/>
                                  </p:stCondLst>
                                  <p:iterate type="lt">
                                    <p:tmPct val="10000"/>
                                  </p:iterate>
                                  <p:childTnLst>
                                    <p:set>
                                      <p:cBhvr>
                                        <p:cTn id="22" dur="1" fill="hold">
                                          <p:stCondLst>
                                            <p:cond delay="0"/>
                                          </p:stCondLst>
                                        </p:cTn>
                                        <p:tgtEl>
                                          <p:spTgt spid="11">
                                            <p:txEl>
                                              <p:pRg st="2" end="2"/>
                                            </p:txEl>
                                          </p:spTgt>
                                        </p:tgtEl>
                                        <p:attrNameLst>
                                          <p:attrName>style.visibility</p:attrName>
                                        </p:attrNameLst>
                                      </p:cBhvr>
                                      <p:to>
                                        <p:strVal val="visible"/>
                                      </p:to>
                                    </p:set>
                                    <p:anim calcmode="lin" valueType="num">
                                      <p:cBhvr>
                                        <p:cTn id="23" dur="1000" fill="hold"/>
                                        <p:tgtEl>
                                          <p:spTgt spid="11">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1000" fill="hold"/>
                                        <p:tgtEl>
                                          <p:spTgt spid="11">
                                            <p:txEl>
                                              <p:pRg st="2" end="2"/>
                                            </p:txEl>
                                          </p:spTgt>
                                        </p:tgtEl>
                                        <p:attrNameLst>
                                          <p:attrName>ppt_y</p:attrName>
                                        </p:attrNameLst>
                                      </p:cBhvr>
                                      <p:tavLst>
                                        <p:tav tm="0">
                                          <p:val>
                                            <p:strVal val="#ppt_y"/>
                                          </p:val>
                                        </p:tav>
                                        <p:tav tm="100000">
                                          <p:val>
                                            <p:strVal val="#ppt_y"/>
                                          </p:val>
                                        </p:tav>
                                      </p:tavLst>
                                    </p:anim>
                                    <p:anim calcmode="lin" valueType="num">
                                      <p:cBhvr>
                                        <p:cTn id="25" dur="1000" fill="hold"/>
                                        <p:tgtEl>
                                          <p:spTgt spid="11">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1000" fill="hold"/>
                                        <p:tgtEl>
                                          <p:spTgt spid="11">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1000" tmFilter="0,0; .5, 1; 1, 1"/>
                                        <p:tgtEl>
                                          <p:spTgt spid="11">
                                            <p:txEl>
                                              <p:pRg st="2" end="2"/>
                                            </p:txEl>
                                          </p:spTgt>
                                        </p:tgtEl>
                                      </p:cBhvr>
                                    </p:animEffect>
                                  </p:childTnLst>
                                </p:cTn>
                              </p:par>
                            </p:childTnLst>
                          </p:cTn>
                        </p:par>
                        <p:par>
                          <p:cTn id="28" fill="hold">
                            <p:stCondLst>
                              <p:cond delay="13000"/>
                            </p:stCondLst>
                            <p:childTnLst>
                              <p:par>
                                <p:cTn id="29" presetID="8" presetClass="entr" presetSubtype="16"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diamond(in)">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 name="PRESENTER_SHAPEINFO" val="&lt;ThreeDShapeInfo&gt;&lt;uuid val=&quot;{75789480-DF5C-4698-B7A9-09D6AFE79762}&quot;/&gt;&lt;isInvalidForFieldText val=&quot;0&quot;/&gt;&lt;Image&gt;&lt;filename val=&quot;C:\Users\ASUS\AppData\Local\Temp\~CaABFC\data\asimages\{75789480-DF5C-4698-B7A9-09D6AFE79762}_1.png&quot;/&gt;&lt;left val=&quot;0&quot;/&gt;&lt;top val=&quot;0&quot;/&gt;&lt;width val=&quot;722&quot;/&gt;&lt;height val=&quot;92&quot;/&gt;&lt;hasText val=&quot;1&quot;/&gt;&lt;/Image&gt;&lt;/ThreeDShapeInfo&gt;"/>
</p:tagLst>
</file>

<file path=ppt/tags/tag2.xml><?xml version="1.0" encoding="utf-8"?>
<p:tagLst xmlns:a="http://schemas.openxmlformats.org/drawingml/2006/main" xmlns:r="http://schemas.openxmlformats.org/officeDocument/2006/relationships" xmlns:p="http://schemas.openxmlformats.org/presentationml/2006/main">
  <p:tag name="HTML_AUTOSHAPE_INFO" val="&lt;ThreeDShapeInfo&gt;&lt;uuid val=&quot;{9C637B2F-D85C-4EA6-AE61-8FCD5D071F1E}&quot;/&gt;&lt;isInvalidForFieldText val=&quot;0&quot;/&gt;&lt;Image&gt;&lt;filename val=&quot;C:\Users\ASUS\Desktop\btc\data\asimages\{9C637B2F-D85C-4EA6-AE61-8FCD5D071F1E}.png&quot;/&gt;&lt;left val=&quot;551&quot;/&gt;&lt;top val=&quot;419&quot;/&gt;&lt;width val=&quot;129&quot;/&gt;&lt;height val=&quot;46&quot;/&gt;&lt;hasText val=&quot;1&quot;/&gt;&lt;/Image&gt;&lt;/ThreeDShapeInfo&gt;"/>
</p:tagLst>
</file>

<file path=ppt/tags/tag3.xml><?xml version="1.0" encoding="utf-8"?>
<p:tagLst xmlns:a="http://schemas.openxmlformats.org/drawingml/2006/main" xmlns:r="http://schemas.openxmlformats.org/officeDocument/2006/relationships" xmlns:p="http://schemas.openxmlformats.org/presentationml/2006/main">
  <p:tag name="HTML_AUTOSHAPE_INFO" val="&lt;ThreeDShapeInfo&gt;&lt;uuid val=&quot;{F1BE3399-E26F-4D54-AC0B-B92D312EB8E0}&quot;/&gt;&lt;isInvalidForFieldText val=&quot;0&quot;/&gt;&lt;Image&gt;&lt;filename val=&quot;C:\Users\ASUS\Desktop\btc\data\asimages\{F1BE3399-E26F-4D54-AC0B-B92D312EB8E0}.png&quot;/&gt;&lt;left val=&quot;609&quot;/&gt;&lt;top val=&quot;-8&quot;/&gt;&lt;width val=&quot;66&quot;/&gt;&lt;height val=&quot;58&quot;/&gt;&lt;hasText val=&quot;1&quot;/&gt;&lt;/Image&gt;&lt;/ThreeDShapeInfo&gt;"/>
</p:tagLst>
</file>

<file path=ppt/tags/tag4.xml><?xml version="1.0" encoding="utf-8"?>
<p:tagLst xmlns:a="http://schemas.openxmlformats.org/drawingml/2006/main" xmlns:r="http://schemas.openxmlformats.org/officeDocument/2006/relationships" xmlns:p="http://schemas.openxmlformats.org/presentationml/2006/main">
  <p:tag name="HTML_AUTOSHAPE_INFO" val="&lt;ThreeDShapeInfo&gt;&lt;uuid val=&quot;{8BD103C9-F7EC-4C80-9BD5-4D1AC036E05B}&quot;/&gt;&lt;isInvalidForFieldText val=&quot;0&quot;/&gt;&lt;Image&gt;&lt;filename val=&quot;C:\Users\ASUS\Desktop\btc\data\asimages\{8BD103C9-F7EC-4C80-9BD5-4D1AC036E05B}.png&quot;/&gt;&lt;left val=&quot;657&quot;/&gt;&lt;top val=&quot;39&quot;/&gt;&lt;width val=&quot;66&quot;/&gt;&lt;height val=&quot;58&quot;/&gt;&lt;hasText val=&quot;1&quot;/&gt;&lt;/Image&gt;&lt;/ThreeDShapeInfo&gt;"/>
</p:tagLst>
</file>

<file path=ppt/tags/tag5.xml><?xml version="1.0" encoding="utf-8"?>
<p:tagLst xmlns:a="http://schemas.openxmlformats.org/drawingml/2006/main" xmlns:r="http://schemas.openxmlformats.org/officeDocument/2006/relationships" xmlns:p="http://schemas.openxmlformats.org/presentationml/2006/main">
  <p:tag name="HTML_AUTOSHAPE_INFO" val="&lt;ThreeDShapeInfo&gt;&lt;uuid val=&quot;{D0E7F763-A8E5-49E3-ABF5-76F8EE35C827}&quot;/&gt;&lt;isInvalidForFieldText val=&quot;0&quot;/&gt;&lt;Image&gt;&lt;filename val=&quot;C:\Users\ASUS\Desktop\btc\data\asimages\{D0E7F763-A8E5-49E3-ABF5-76F8EE35C827}.png&quot;/&gt;&lt;left val=&quot;59&quot;/&gt;&lt;top val=&quot;65&quot;/&gt;&lt;width val=&quot;19&quot;/&gt;&lt;height val=&quot;19&quot;/&gt;&lt;hasText val=&quot;1&quot;/&gt;&lt;/Image&gt;&lt;/ThreeDShapeInfo&gt;"/>
</p:tagLst>
</file>

<file path=ppt/tags/tag6.xml><?xml version="1.0" encoding="utf-8"?>
<p:tagLst xmlns:a="http://schemas.openxmlformats.org/drawingml/2006/main" xmlns:r="http://schemas.openxmlformats.org/officeDocument/2006/relationships" xmlns:p="http://schemas.openxmlformats.org/presentationml/2006/main">
  <p:tag name="HTML_AUTOSHAPE_INFO" val="&lt;ThreeDShapeInfo&gt;&lt;uuid val=&quot;{166680B6-6345-4399-ADDF-B86C355C20B2}&quot;/&gt;&lt;isInvalidForFieldText val=&quot;0&quot;/&gt;&lt;Image&gt;&lt;filename val=&quot;C:\Users\ASUS\Desktop\btc\data\asimages\{166680B6-6345-4399-ADDF-B86C355C20B2}.png&quot;/&gt;&lt;left val=&quot;641&quot;/&gt;&lt;top val=&quot;53&quot;/&gt;&lt;width val=&quot;19&quot;/&gt;&lt;height val=&quot;19&quot;/&gt;&lt;hasText val=&quot;1&quot;/&gt;&lt;/Image&gt;&lt;/ThreeDShapeInfo&gt;"/>
</p:tagLst>
</file>

<file path=ppt/tags/tag7.xml><?xml version="1.0" encoding="utf-8"?>
<p:tagLst xmlns:a="http://schemas.openxmlformats.org/drawingml/2006/main" xmlns:r="http://schemas.openxmlformats.org/officeDocument/2006/relationships" xmlns:p="http://schemas.openxmlformats.org/presentationml/2006/main">
  <p:tag name="HTML_AUTOSHAPE_INFO" val="&lt;ThreeDShapeInfo&gt;&lt;uuid val=&quot;{4EC21D51-214B-453B-9C04-4736FA8EC9AE}&quot;/&gt;&lt;isInvalidForFieldText val=&quot;0&quot;/&gt;&lt;Image&gt;&lt;filename val=&quot;C:\Users\ASUS\Desktop\btc\data\asimages\{4EC21D51-214B-453B-9C04-4736FA8EC9AE}.png&quot;/&gt;&lt;left val=&quot;411&quot;/&gt;&lt;top val=&quot;299&quot;/&gt;&lt;width val=&quot;19&quot;/&gt;&lt;height val=&quot;19&quot;/&gt;&lt;hasText val=&quot;1&quot;/&gt;&lt;/Image&gt;&lt;/ThreeDShapeInfo&gt;"/>
</p:tagLst>
</file>

<file path=ppt/tags/tag8.xml><?xml version="1.0" encoding="utf-8"?>
<p:tagLst xmlns:a="http://schemas.openxmlformats.org/drawingml/2006/main" xmlns:r="http://schemas.openxmlformats.org/officeDocument/2006/relationships" xmlns:p="http://schemas.openxmlformats.org/presentationml/2006/main">
  <p:tag name="HTML_AUTOSHAPE_INFO" val="&lt;ThreeDShapeInfo&gt;&lt;uuid val=&quot;{766C9A97-34C3-4749-B622-6D2BEE89F9B4}&quot;/&gt;&lt;isInvalidForFieldText val=&quot;0&quot;/&gt;&lt;Image&gt;&lt;filename val=&quot;C:\Users\ASUS\Desktop\btc\data\asimages\{766C9A97-34C3-4749-B622-6D2BEE89F9B4}.png&quot;/&gt;&lt;left val=&quot;287&quot;/&gt;&lt;top val=&quot;353&quot;/&gt;&lt;width val=&quot;129&quot;/&gt;&lt;height val=&quot;46&quot;/&gt;&lt;hasText val=&quot;1&quot;/&gt;&lt;/Image&gt;&lt;/ThreeDShapeInfo&gt;"/>
</p:tagLst>
</file>

<file path=ppt/tags/tag9.xml><?xml version="1.0" encoding="utf-8"?>
<p:tagLst xmlns:a="http://schemas.openxmlformats.org/drawingml/2006/main" xmlns:r="http://schemas.openxmlformats.org/officeDocument/2006/relationships" xmlns:p="http://schemas.openxmlformats.org/presentationml/2006/main">
  <p:tag name="HTML_AUTOSHAPE_INFO" val="&lt;ThreeDShapeInfo&gt;&lt;uuid val=&quot;{89B0263B-FA03-4C08-9C82-E7E5E272EDAD}&quot;/&gt;&lt;isInvalidForFieldText val=&quot;0&quot;/&gt;&lt;Image&gt;&lt;filename val=&quot;C:\Users\ASUS\Desktop\btc\data\asimages\{89B0263B-FA03-4C08-9C82-E7E5E272EDAD}.png&quot;/&gt;&lt;left val=&quot;631&quot;/&gt;&lt;top val=&quot;20&quot;/&gt;&lt;width val=&quot;63&quot;/&gt;&lt;height val=&quot;37&quot;/&gt;&lt;hasText val=&quot;1&quot;/&gt;&lt;/Image&gt;&lt;/ThreeDShapeInfo&gt;"/>
</p:tagLst>
</file>

<file path=ppt/tags/tag10.xml><?xml version="1.0" encoding="utf-8"?>
<p:tagLst xmlns:a="http://schemas.openxmlformats.org/drawingml/2006/main" xmlns:r="http://schemas.openxmlformats.org/officeDocument/2006/relationships" xmlns:p="http://schemas.openxmlformats.org/presentationml/2006/main">
  <p:tag name="HTML_AUTOSHAPE_INFO" val="&lt;ThreeDShapeInfo&gt;&lt;uuid val=&quot;{A026DBBB-BA9A-4D2C-8330-10157889BBC3}&quot;/&gt;&lt;isInvalidForFieldText val=&quot;0&quot;/&gt;&lt;Image&gt;&lt;filename val=&quot;C:\Users\ASUS\Desktop\btc\data\asimages\{A026DBBB-BA9A-4D2C-8330-10157889BBC3}.png&quot;/&gt;&lt;left val=&quot;24&quot;/&gt;&lt;top val=&quot;31&quot;/&gt;&lt;width val=&quot;64&quot;/&gt;&lt;height val=&quot;37&quot;/&gt;&lt;hasText val=&quot;1&quot;/&gt;&lt;/Image&gt;&lt;/ThreeDShapeInfo&gt;"/>
</p:tagLst>
</file>

<file path=ppt/tags/tag11.xml><?xml version="1.0" encoding="utf-8"?>
<p:tagLst xmlns:a="http://schemas.openxmlformats.org/drawingml/2006/main" xmlns:r="http://schemas.openxmlformats.org/officeDocument/2006/relationships" xmlns:p="http://schemas.openxmlformats.org/presentationml/2006/main">
  <p:tag name="HTML_AUTOSHAPE_INFO" val="&lt;ThreeDShapeInfo&gt;&lt;uuid val=&quot;{40EE7970-EBA3-4AF4-A3A2-9A333E2D5DE3}&quot;/&gt;&lt;isInvalidForFieldText val=&quot;0&quot;/&gt;&lt;Image&gt;&lt;filename val=&quot;C:\Users\ASUS\Desktop\btc\data\asimages\{40EE7970-EBA3-4AF4-A3A2-9A333E2D5DE3}.png&quot;/&gt;&lt;left val=&quot;-7&quot;/&gt;&lt;top val=&quot;-15&quot;/&gt;&lt;width val=&quot;76&quot;/&gt;&lt;height val=&quot;81&quot;/&gt;&lt;hasText val=&quot;1&quot;/&gt;&lt;/Image&gt;&lt;/ThreeDShapeInfo&gt;"/>
</p:tagLst>
</file>

<file path=ppt/tags/tag12.xml><?xml version="1.0" encoding="utf-8"?>
<p:tagLst xmlns:a="http://schemas.openxmlformats.org/drawingml/2006/main" xmlns:r="http://schemas.openxmlformats.org/officeDocument/2006/relationships" xmlns:p="http://schemas.openxmlformats.org/presentationml/2006/main">
  <p:tag name="HTML_AUTOSHAPE_INFO" val="&lt;ThreeDShapeInfo&gt;&lt;uuid val=&quot;{9F9AE288-8EE9-427E-98D5-DD6231B5C2A9}&quot;/&gt;&lt;isInvalidForFieldText val=&quot;0&quot;/&gt;&lt;Image&gt;&lt;filename val=&quot;C:\Users\ASUS\Desktop\btc\data\asimages\{9F9AE288-8EE9-427E-98D5-DD6231B5C2A9}.png&quot;/&gt;&lt;left val=&quot;44&quot;/&gt;&lt;top val=&quot;-17&quot;/&gt;&lt;width val=&quot;75&quot;/&gt;&lt;height val=&quot;81&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HTML_AUTOSHAPE_INFO" val="&lt;ThreeDShapeInfo&gt;&lt;uuid val=&quot;{E8B0D43F-401E-4F11-B1B0-25855F538D6B}&quot;/&gt;&lt;isInvalidForFieldText val=&quot;0&quot;/&gt;&lt;Image&gt;&lt;filename val=&quot;C:\Users\ASUS\Desktop\btc\data\asimages\{E8B0D43F-401E-4F11-B1B0-25855F538D6B}.png&quot;/&gt;&lt;left val=&quot;-13&quot;/&gt;&lt;top val=&quot;34&quot;/&gt;&lt;width val=&quot;87&quot;/&gt;&lt;height val=&quot;86&quot;/&gt;&lt;hasText val=&quot;1&quot;/&gt;&lt;/Image&gt;&lt;/ThreeDShapeInfo&gt;"/>
</p:tagLst>
</file>

<file path=ppt/tags/tag14.xml><?xml version="1.0" encoding="utf-8"?>
<p:tagLst xmlns:a="http://schemas.openxmlformats.org/drawingml/2006/main" xmlns:r="http://schemas.openxmlformats.org/officeDocument/2006/relationships" xmlns:p="http://schemas.openxmlformats.org/presentationml/2006/main">
  <p:tag name="HTML_AUTOSHAPE_INFO" val="&lt;ThreeDShapeInfo&gt;&lt;uuid val=&quot;{0156EC94-74E0-49C8-ADB6-AB8732C19B6D}&quot;/&gt;&lt;isInvalidForFieldText val=&quot;0&quot;/&gt;&lt;Image&gt;&lt;filename val=&quot;C:\Users\ASUS\Desktop\btc\data\asimages\{0156EC94-74E0-49C8-ADB6-AB8732C19B6D}.png&quot;/&gt;&lt;left val=&quot;30&quot;/&gt;&lt;top val=&quot;59&quot;/&gt;&lt;width val=&quot;19&quot;/&gt;&lt;height val=&quot;19&quot;/&gt;&lt;hasText val=&quot;1&quot;/&gt;&lt;/Image&gt;&lt;/ThreeDShapeInfo&gt;"/>
</p:tagLst>
</file>

<file path=ppt/tags/tag15.xml><?xml version="1.0" encoding="utf-8"?>
<p:tagLst xmlns:a="http://schemas.openxmlformats.org/drawingml/2006/main" xmlns:r="http://schemas.openxmlformats.org/officeDocument/2006/relationships" xmlns:p="http://schemas.openxmlformats.org/presentationml/2006/main">
  <p:tag name="HTML_AUTOSHAPE_INFO" val="&lt;ThreeDShapeInfo&gt;&lt;uuid val=&quot;{8648C280-9578-4751-A464-7E33CBD20389}&quot;/&gt;&lt;isInvalidForFieldText val=&quot;0&quot;/&gt;&lt;Image&gt;&lt;filename val=&quot;C:\Users\ASUS\Desktop\btc\data\asimages\{8648C280-9578-4751-A464-7E33CBD20389}.png&quot;/&gt;&lt;left val=&quot;657&quot;/&gt;&lt;top val=&quot;-3&quot;/&gt;&lt;width val=&quot;66&quot;/&gt;&lt;height val=&quot;57&quot;/&gt;&lt;hasText val=&quot;1&quot;/&gt;&lt;/Image&gt;&lt;/ThreeDShapeInfo&gt;"/>
</p:tagLst>
</file>

<file path=ppt/tags/tag16.xml><?xml version="1.0" encoding="utf-8"?>
<p:tagLst xmlns:a="http://schemas.openxmlformats.org/drawingml/2006/main" xmlns:r="http://schemas.openxmlformats.org/officeDocument/2006/relationships" xmlns:p="http://schemas.openxmlformats.org/presentationml/2006/main">
  <p:tag name="HTML_AUTOSHAPE_INFO" val="&lt;ThreeDShapeInfo&gt;&lt;uuid val=&quot;{8FCC9680-0C34-47AC-A122-6A43830D3EC7}&quot;/&gt;&lt;isInvalidForFieldText val=&quot;0&quot;/&gt;&lt;Image&gt;&lt;filename val=&quot;C:\Users\ASUS\Desktop\btc\data\asimages\{8FCC9680-0C34-47AC-A122-6A43830D3EC7}.png&quot;/&gt;&lt;left val=&quot;36&quot;/&gt;&lt;top val=&quot;225&quot;/&gt;&lt;width val=&quot;49&quot;/&gt;&lt;height val=&quot;56&quot;/&gt;&lt;hasText val=&quot;1&quot;/&gt;&lt;/Image&gt;&lt;/ThreeDShapeInfo&gt;"/>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HTML_AUTOSHAPE_INFO" val="&lt;ThreeDShapeInfo&gt;&lt;uuid val=&quot;{BC08F7BE-9C8B-4045-B012-F27C4E3B933D}&quot;/&gt;&lt;isInvalidForFieldText val=&quot;0&quot;/&gt;&lt;Image&gt;&lt;filename val=&quot;C:\Users\ASUS\Desktop\btc\data\asimages\{BC08F7BE-9C8B-4045-B012-F27C4E3B933D}.png&quot;/&gt;&lt;left val=&quot;69&quot;/&gt;&lt;top val=&quot;459&quot;/&gt;&lt;width val=&quot;655&quot;/&gt;&lt;height val=&quot;70&quot;/&gt;&lt;hasText val=&quot;1&quot;/&gt;&lt;/Image&gt;&lt;/ThreeDShape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HTML_AUTOSHAPE_INFO" val="&lt;ThreeDShapeInfo&gt;&lt;uuid val=&quot;{D580628E-AB8F-445E-BF05-C3652852A3C3}&quot;/&gt;&lt;isInvalidForFieldText val=&quot;0&quot;/&gt;&lt;Image&gt;&lt;filename val=&quot;C:\Users\ASUS\Desktop\btc\data\asimages\{D580628E-AB8F-445E-BF05-C3652852A3C3}.png&quot;/&gt;&lt;left val=&quot;523&quot;/&gt;&lt;top val=&quot;463&quot;/&gt;&lt;width val=&quot;49&quot;/&gt;&lt;height val=&quot;55&quot;/&gt;&lt;hasText val=&quot;1&quot;/&gt;&lt;/Image&gt;&lt;/ThreeDShapeInfo&gt;"/>
  <p:tag name="PRESENTER_SHAPETEXTINFO" val="&lt;ShapeTextInfo&gt;&lt;TableIndex row=&quot;-1&quot; col=&quot;-1&quot;&gt;&lt;linesCount val=&quot;0&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HTML_AUTOSHAPE_INFO" val="&lt;ThreeDShapeInfo&gt;&lt;uuid val=&quot;{6ED90583-3A5A-4B0E-BADD-5B90287B6D4C}&quot;/&gt;&lt;isInvalidForFieldText val=&quot;0&quot;/&gt;&lt;Image&gt;&lt;filename val=&quot;C:\Users\ASUS\Desktop\btc\data\asimages\{6ED90583-3A5A-4B0E-BADD-5B90287B6D4C}.png&quot;/&gt;&lt;left val=&quot;51&quot;/&gt;&lt;top val=&quot;255&quot;/&gt;&lt;width val=&quot;49&quot;/&gt;&lt;height val=&quot;56&quot;/&gt;&lt;hasText val=&quot;1&quot;/&gt;&lt;/Image&gt;&lt;/ThreeDShapeInfo&gt;"/>
  <p:tag name="PRESENTER_SHAPETEXTINFO" val="&lt;ShapeTextInfo&gt;&lt;TableIndex row=&quot;-1&quot; col=&quot;-1&quot;&gt;&lt;linesCount val=&quot;0&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HTML_AUTOSHAPE_INFO" val="&lt;ThreeDShapeInfo&gt;&lt;uuid val=&quot;{8BCC6D88-D57D-4BC5-A916-B0BB4F745437}&quot;/&gt;&lt;isInvalidForFieldText val=&quot;0&quot;/&gt;&lt;Image&gt;&lt;filename val=&quot;C:\Users\ASUS\Desktop\btc\data\asimages\{8BCC6D88-D57D-4BC5-A916-B0BB4F745437}.png&quot;/&gt;&lt;left val=&quot;495&quot;/&gt;&lt;top val=&quot;452&quot;/&gt;&lt;width val=&quot;49&quot;/&gt;&lt;height val=&quot;56&quot;/&gt;&lt;hasText val=&quot;1&quot;/&gt;&lt;/Image&gt;&lt;/ThreeDShapeInfo&gt;"/>
  <p:tag name="PRESENTER_SHAPETEXTINFO" val="&lt;ShapeTextInfo&gt;&lt;TableIndex row=&quot;-1&quot; col=&quot;-1&quot;&gt;&lt;linesCount val=&quot;0&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HTML_AUTOSHAPE_INFO" val="&lt;ThreeDShapeInfo&gt;&lt;uuid val=&quot;{9A7F9D8C-6116-47F4-99A2-9B795F48F52C}&quot;/&gt;&lt;isInvalidForFieldText val=&quot;0&quot;/&gt;&lt;Image&gt;&lt;filename val=&quot;C:\Users\ASUS\Desktop\btc\data\asimages\{9A7F9D8C-6116-47F4-99A2-9B795F48F52C}.png&quot;/&gt;&lt;left val=&quot;-12&quot;/&gt;&lt;top val=&quot;454&quot;/&gt;&lt;width val=&quot;84&quot;/&gt;&lt;height val=&quot;74&quot;/&gt;&lt;hasText val=&quot;1&quot;/&gt;&lt;/Image&gt;&lt;/ThreeDShapeInfo&gt;"/>
</p:tagLst>
</file>

<file path=ppt/tags/tag38.xml><?xml version="1.0" encoding="utf-8"?>
<p:tagLst xmlns:a="http://schemas.openxmlformats.org/drawingml/2006/main" xmlns:r="http://schemas.openxmlformats.org/officeDocument/2006/relationships" xmlns:p="http://schemas.openxmlformats.org/presentationml/2006/main">
  <p:tag name="HTML_AUTOSHAPE_INFO" val="&lt;ThreeDShapeInfo&gt;&lt;uuid val=&quot;{64781B6C-AEBD-4661-9DA7-F86403ED4B42}&quot;/&gt;&lt;isInvalidForFieldText val=&quot;0&quot;/&gt;&lt;Image&gt;&lt;filename val=&quot;C:\Users\ASUS\Desktop\btc\data\asimages\{64781B6C-AEBD-4661-9DA7-F86403ED4B42}.png&quot;/&gt;&lt;left val=&quot;226&quot;/&gt;&lt;top val=&quot;489&quot;/&gt;&lt;width val=&quot;46&quot;/&gt;&lt;height val=&quot;38&quot;/&gt;&lt;hasText val=&quot;1&quot;/&gt;&lt;/Image&gt;&lt;/ThreeDShapeInfo&gt;"/>
</p:tagLst>
</file>

<file path=ppt/tags/tag39.xml><?xml version="1.0" encoding="utf-8"?>
<p:tagLst xmlns:a="http://schemas.openxmlformats.org/drawingml/2006/main" xmlns:r="http://schemas.openxmlformats.org/officeDocument/2006/relationships" xmlns:p="http://schemas.openxmlformats.org/presentationml/2006/main">
  <p:tag name="HTML_AUTOSHAPE_INFO" val="&lt;ThreeDShapeInfo&gt;&lt;uuid val=&quot;{FF647973-1EF8-47CC-9B31-CD907988E4CC}&quot;/&gt;&lt;isInvalidForFieldText val=&quot;0&quot;/&gt;&lt;Image&gt;&lt;filename val=&quot;C:\Users\ASUS\Desktop\btc\data\asimages\{FF647973-1EF8-47CC-9B31-CD907988E4CC}.png&quot;/&gt;&lt;left val=&quot;345&quot;/&gt;&lt;top val=&quot;489&quot;/&gt;&lt;width val=&quot;46&quot;/&gt;&lt;height val=&quot;38&quot;/&gt;&lt;hasText val=&quot;1&quot;/&gt;&lt;/Image&gt;&lt;/ThreeDShapeInfo&gt;"/>
</p:tagLst>
</file>

<file path=ppt/tags/tag40.xml><?xml version="1.0" encoding="utf-8"?>
<p:tagLst xmlns:a="http://schemas.openxmlformats.org/drawingml/2006/main" xmlns:r="http://schemas.openxmlformats.org/officeDocument/2006/relationships" xmlns:p="http://schemas.openxmlformats.org/presentationml/2006/main">
  <p:tag name="HTML_AUTOSHAPE_INFO" val="&lt;ThreeDShapeInfo&gt;&lt;uuid val=&quot;{FFA3DB02-D99F-41D8-8F04-410C6608BABE}&quot;/&gt;&lt;isInvalidForFieldText val=&quot;0&quot;/&gt;&lt;Image&gt;&lt;filename val=&quot;C:\Users\ASUS\Desktop\btc\data\asimages\{FFA3DB02-D99F-41D8-8F04-410C6608BABE}.png&quot;/&gt;&lt;left val=&quot;458&quot;/&gt;&lt;top val=&quot;489&quot;/&gt;&lt;width val=&quot;46&quot;/&gt;&lt;height val=&quot;38&quot;/&gt;&lt;hasText val=&quot;1&quot;/&gt;&lt;/Image&gt;&lt;/ThreeDShapeInfo&gt;"/>
</p:tagLst>
</file>

<file path=ppt/tags/tag41.xml><?xml version="1.0" encoding="utf-8"?>
<p:tagLst xmlns:a="http://schemas.openxmlformats.org/drawingml/2006/main" xmlns:r="http://schemas.openxmlformats.org/officeDocument/2006/relationships" xmlns:p="http://schemas.openxmlformats.org/presentationml/2006/main">
  <p:tag name="HTML_AUTOSHAPE_INFO" val="&lt;ThreeDShapeInfo&gt;&lt;uuid val=&quot;{D533865E-5CEB-4522-8167-BC1A1CD487DD}&quot;/&gt;&lt;isInvalidForFieldText val=&quot;0&quot;/&gt;&lt;Image&gt;&lt;filename val=&quot;C:\Users\ASUS\Desktop\btc\data\asimages\{D533865E-5CEB-4522-8167-BC1A1CD487DD}.png&quot;/&gt;&lt;left val=&quot;73&quot;/&gt;&lt;top val=&quot;457&quot;/&gt;&lt;width val=&quot;655&quot;/&gt;&lt;height val=&quot;70&quot;/&gt;&lt;hasText val=&quot;1&quot;/&gt;&lt;/Image&gt;&lt;/ThreeDShapeInfo&gt;"/>
</p:tagLst>
</file>

<file path=ppt/tags/tag42.xml><?xml version="1.0" encoding="utf-8"?>
<p:tagLst xmlns:a="http://schemas.openxmlformats.org/drawingml/2006/main" xmlns:r="http://schemas.openxmlformats.org/officeDocument/2006/relationships" xmlns:p="http://schemas.openxmlformats.org/presentationml/2006/main">
  <p:tag name="HTML_AUTOSHAPE_INFO" val="&lt;ThreeDShapeInfo&gt;&lt;uuid val=&quot;{54F4F9D7-DAD2-4989-B881-F30D6169A0E2}&quot;/&gt;&lt;isInvalidForFieldText val=&quot;0&quot;/&gt;&lt;Image&gt;&lt;filename val=&quot;C:\Users\ASUS\Desktop\btc\data\asimages\{54F4F9D7-DAD2-4989-B881-F30D6169A0E2}.png&quot;/&gt;&lt;left val=&quot;-9&quot;/&gt;&lt;top val=&quot;453&quot;/&gt;&lt;width val=&quot;84&quot;/&gt;&lt;height val=&quot;74&quot;/&gt;&lt;hasText val=&quot;1&quot;/&gt;&lt;/Image&gt;&lt;/ThreeDShapeInfo&gt;"/>
</p:tagLst>
</file>

<file path=ppt/tags/tag43.xml><?xml version="1.0" encoding="utf-8"?>
<p:tagLst xmlns:a="http://schemas.openxmlformats.org/drawingml/2006/main" xmlns:r="http://schemas.openxmlformats.org/officeDocument/2006/relationships" xmlns:p="http://schemas.openxmlformats.org/presentationml/2006/main">
  <p:tag name="HTML_AUTOSHAPE_INFO" val="&lt;ThreeDShapeInfo&gt;&lt;uuid val=&quot;{57BD9419-402F-4A53-B13F-49403C527910}&quot;/&gt;&lt;isInvalidForFieldText val=&quot;0&quot;/&gt;&lt;Image&gt;&lt;filename val=&quot;C:\Users\ASUS\Desktop\btc\data\asimages\{57BD9419-402F-4A53-B13F-49403C527910}.png&quot;/&gt;&lt;left val=&quot;119&quot;/&gt;&lt;top val=&quot;485&quot;/&gt;&lt;width val=&quot;46&quot;/&gt;&lt;height val=&quot;38&quot;/&gt;&lt;hasText val=&quot;1&quot;/&gt;&lt;/Image&gt;&lt;/ThreeDShapeInfo&gt;"/>
</p:tagLst>
</file>

<file path=ppt/tags/tag44.xml><?xml version="1.0" encoding="utf-8"?>
<p:tagLst xmlns:a="http://schemas.openxmlformats.org/drawingml/2006/main" xmlns:r="http://schemas.openxmlformats.org/officeDocument/2006/relationships" xmlns:p="http://schemas.openxmlformats.org/presentationml/2006/main">
  <p:tag name="HTML_AUTOSHAPE_INFO" val="&lt;ThreeDShapeInfo&gt;&lt;uuid val=&quot;{BDA6178B-70E1-4E27-AB33-905A5A7D24F7}&quot;/&gt;&lt;isInvalidForFieldText val=&quot;0&quot;/&gt;&lt;Image&gt;&lt;filename val=&quot;C:\Users\ASUS\Desktop\btc\data\asimages\{BDA6178B-70E1-4E27-AB33-905A5A7D24F7}.png&quot;/&gt;&lt;left val=&quot;239&quot;/&gt;&lt;top val=&quot;299&quot;/&gt;&lt;width val=&quot;225&quot;/&gt;&lt;height val=&quot;83&quot;/&gt;&lt;hasText val=&quot;1&quot;/&gt;&lt;/Image&gt;&lt;/ThreeDShape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0&quot;/&gt;&lt;/TableIndex&gt;&lt;/ShapeTextInfo&gt;"/>
  <p:tag name="HTML_SHAPEINFO" val="&lt;ThreeDShapeInfo&gt;&lt;uuid val=&quot;&quot;/&gt;&lt;isInvalidForFieldText val=&quot;0&quot;/&gt;&lt;Image&gt;&lt;filename val=&quot;C:\Users\ASUS\AppData\Local\Temp\~CaABFC\data\asimages\{7267740F-0680-41C0-9E65-E52B3DEB5298}_1.png&quot;/&gt;&lt;left val=&quot;77&quot;/&gt;&lt;top val=&quot;17&quot;/&gt;&lt;width val=&quot;582&quot;/&gt;&lt;height val=&quot;68&quot;/&gt;&lt;hasText val=&quot;1&quot;/&gt;&lt;/Image&gt;&lt;/ThreeDShape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2&quot;/&gt;&lt;lineCharCount val=&quot;18&quot;/&gt;&lt;/TableIndex&gt;&lt;/ShapeTextInfo&gt;"/>
  <p:tag name="PRESENTER_SHAPEINFO" val="&lt;ThreeDShapeInfo&gt;&lt;uuid val=&quot;{2CC65C97-D33E-44A0-BC88-378B91982CE8}&quot;/&gt;&lt;isInvalidForFieldText val=&quot;0&quot;/&gt;&lt;Image&gt;&lt;filename val=&quot;C:\Users\ASUS\AppData\Local\Temp\~CaABFC\data\asimages\{2CC65C97-D33E-44A0-BC88-378B91982CE8}_1.png&quot;/&gt;&lt;left val=&quot;77&quot;/&gt;&lt;top val=&quot;125&quot;/&gt;&lt;width val=&quot;550&quot;/&gt;&lt;height val=&quot;192&quot;/&gt;&lt;hasText val=&quot;1&quot;/&gt;&lt;/Image&gt;&lt;/ThreeDShape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9&quot;/&gt;&lt;/TableIndex&gt;&lt;/ShapeTextInfo&gt;"/>
  <p:tag name="HTML_SHAPEINFO" val="&lt;ThreeDShapeInfo&gt;&lt;uuid val=&quot;&quot;/&gt;&lt;isInvalidForFieldText val=&quot;0&quot;/&gt;&lt;Image&gt;&lt;filename val=&quot;C:\Users\ASUS\AppData\Local\Temp\~CaABFC\data\asimages\{EF34973A-849D-4743-8752-5FD8A2021DD6}_1.png&quot;/&gt;&lt;left val=&quot;83&quot;/&gt;&lt;top val=&quot;395&quot;/&gt;&lt;width val=&quot;552&quot;/&gt;&lt;height val=&quot;94&quot;/&gt;&lt;hasText val=&quot;1&quot;/&gt;&lt;/Image&gt;&lt;/ThreeDShapeInfo&gt;"/>
</p:tagLst>
</file>

<file path=ppt/tags/tag48.xml><?xml version="1.0" encoding="utf-8"?>
<p:tagLst xmlns:a="http://schemas.openxmlformats.org/drawingml/2006/main" xmlns:r="http://schemas.openxmlformats.org/officeDocument/2006/relationships" xmlns:p="http://schemas.openxmlformats.org/presentationml/2006/main">
  <p:tag name="GENSWF_SLIDE_TITLE" val="Giới thiệu"/>
  <p:tag name="ISPRING_SLIDE_INDENT_LEVEL" val="0"/>
  <p:tag name="ISPRING_PRESENTER_ID" val="{E531F546-9652-4C19-986C-79099CF41754}"/>
  <p:tag name="ISPRING_CUSTOM_TIMING_USED" val="1"/>
  <p:tag name="GENSWF_ADVANCE_TIME" val="7.809"/>
  <p:tag name="TIMING" val="|1.381|0.631|0.767|1.5|1.762"/>
  <p:tag name="GENSWF_SLIDE_UID" val="{0477D3B1-11C4-4955-924D-70421BE9F89A}:260"/>
  <p:tag name="ISPRING_SLIDE_ID_2" val="{FE34E195-4FD2-41A2-ACD6-523CD19BC027}"/>
</p:tagLst>
</file>

<file path=ppt/tags/tag49.xml><?xml version="1.0" encoding="utf-8"?>
<p:tagLst xmlns:a="http://schemas.openxmlformats.org/drawingml/2006/main" xmlns:r="http://schemas.openxmlformats.org/officeDocument/2006/relationships" xmlns:p="http://schemas.openxmlformats.org/presentationml/2006/main">
  <p:tag name="FILL" val="a1"/>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2547</TotalTime>
  <Words>1055</Words>
  <Application>Microsoft Macintosh PowerPoint</Application>
  <PresentationFormat>Widescreen</PresentationFormat>
  <Paragraphs>150</Paragraphs>
  <Slides>23</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Calibri</vt:lpstr>
      <vt:lpstr>Wingdings</vt:lpstr>
      <vt:lpstr>Arial</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PC</dc:creator>
  <dc:description>9Slide.vn</dc:description>
  <cp:lastModifiedBy>Bui Loan</cp:lastModifiedBy>
  <cp:revision>223</cp:revision>
  <dcterms:created xsi:type="dcterms:W3CDTF">2003-10-05T11:58:09Z</dcterms:created>
  <dcterms:modified xsi:type="dcterms:W3CDTF">2024-12-18T08:56:47Z</dcterms:modified>
  <cp:category>9Slide.vn</cp:category>
</cp:coreProperties>
</file>