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 id="2147483701" r:id="rId2"/>
    <p:sldMasterId id="2147483737" r:id="rId3"/>
    <p:sldMasterId id="2147483749" r:id="rId4"/>
  </p:sldMasterIdLst>
  <p:notesMasterIdLst>
    <p:notesMasterId r:id="rId43"/>
  </p:notesMasterIdLst>
  <p:sldIdLst>
    <p:sldId id="366" r:id="rId5"/>
    <p:sldId id="338" r:id="rId6"/>
    <p:sldId id="339" r:id="rId7"/>
    <p:sldId id="340" r:id="rId8"/>
    <p:sldId id="326" r:id="rId9"/>
    <p:sldId id="358" r:id="rId10"/>
    <p:sldId id="259" r:id="rId11"/>
    <p:sldId id="258" r:id="rId12"/>
    <p:sldId id="370" r:id="rId13"/>
    <p:sldId id="261" r:id="rId14"/>
    <p:sldId id="316" r:id="rId15"/>
    <p:sldId id="347" r:id="rId16"/>
    <p:sldId id="292" r:id="rId17"/>
    <p:sldId id="348" r:id="rId18"/>
    <p:sldId id="355" r:id="rId19"/>
    <p:sldId id="317" r:id="rId20"/>
    <p:sldId id="306" r:id="rId21"/>
    <p:sldId id="369" r:id="rId22"/>
    <p:sldId id="268" r:id="rId23"/>
    <p:sldId id="333" r:id="rId24"/>
    <p:sldId id="329" r:id="rId25"/>
    <p:sldId id="331" r:id="rId26"/>
    <p:sldId id="368" r:id="rId27"/>
    <p:sldId id="334" r:id="rId28"/>
    <p:sldId id="335" r:id="rId29"/>
    <p:sldId id="336" r:id="rId30"/>
    <p:sldId id="315" r:id="rId31"/>
    <p:sldId id="319" r:id="rId32"/>
    <p:sldId id="320" r:id="rId33"/>
    <p:sldId id="321" r:id="rId34"/>
    <p:sldId id="310" r:id="rId35"/>
    <p:sldId id="325" r:id="rId36"/>
    <p:sldId id="323" r:id="rId37"/>
    <p:sldId id="322" r:id="rId38"/>
    <p:sldId id="351" r:id="rId39"/>
    <p:sldId id="324" r:id="rId40"/>
    <p:sldId id="352" r:id="rId41"/>
    <p:sldId id="365" r:id="rId42"/>
  </p:sldIdLst>
  <p:sldSz cx="9144000" cy="5143500" type="screen16x9"/>
  <p:notesSz cx="9144000" cy="6858000"/>
  <p:embeddedFontLst>
    <p:embeddedFont>
      <p:font typeface="Amatic SC" panose="00000500000000000000" pitchFamily="2" charset="-79"/>
      <p:regular r:id="rId44"/>
      <p:bold r:id="rId45"/>
    </p:embeddedFont>
    <p:embeddedFont>
      <p:font typeface="Bahnschrift SemiBold" panose="020B0502040204020203" pitchFamily="34" charset="0"/>
      <p:bold r:id="rId46"/>
    </p:embeddedFont>
    <p:embeddedFont>
      <p:font typeface="Calibri" panose="020F0502020204030204" pitchFamily="34" charset="0"/>
      <p:regular r:id="rId47"/>
      <p:bold r:id="rId48"/>
      <p:italic r:id="rId49"/>
      <p:boldItalic r:id="rId50"/>
    </p:embeddedFont>
    <p:embeddedFont>
      <p:font typeface="Calibri Light" panose="020F0302020204030204" pitchFamily="34" charset="0"/>
      <p:regular r:id="rId51"/>
      <p:italic r:id="rId52"/>
    </p:embeddedFont>
    <p:embeddedFont>
      <p:font typeface="Cambria" panose="02040503050406030204" pitchFamily="18" charset="0"/>
      <p:regular r:id="rId53"/>
      <p:bold r:id="rId54"/>
      <p:italic r:id="rId55"/>
      <p:boldItalic r:id="rId56"/>
    </p:embeddedFont>
    <p:embeddedFont>
      <p:font typeface="Cambria Math" panose="02040503050406030204" pitchFamily="18" charset="0"/>
      <p:regular r:id="rId57"/>
    </p:embeddedFont>
    <p:embeddedFont>
      <p:font typeface="Catamaran" panose="020B0604020202020204" charset="0"/>
      <p:regular r:id="rId58"/>
      <p:bold r:id="rId59"/>
    </p:embeddedFont>
    <p:embeddedFont>
      <p:font typeface="Livvic" panose="020B0604020202020204" charset="0"/>
      <p:regular r:id="rId60"/>
      <p:bold r:id="rId61"/>
      <p:italic r:id="rId62"/>
      <p:boldItalic r:id="rId63"/>
    </p:embeddedFont>
    <p:embeddedFont>
      <p:font typeface="Roboto Condensed Light" panose="02000000000000000000" pitchFamily="2" charset="0"/>
      <p:regular r:id="rId64"/>
      <p:italic r:id="rId65"/>
    </p:embeddedFont>
    <p:embeddedFont>
      <p:font typeface="Sriracha" panose="020B0604020202020204" charset="-34"/>
      <p:regular r:id="rId66"/>
    </p:embeddedFont>
    <p:embeddedFont>
      <p:font typeface="Sue Ellen Francisco" panose="020B0604020202020204" charset="0"/>
      <p:regular r:id="rId67"/>
    </p:embeddedFont>
    <p:embeddedFont>
      <p:font typeface="Verdana" panose="020B0604030504040204" pitchFamily="34" charset="0"/>
      <p:regular r:id="rId68"/>
      <p:bold r:id="rId69"/>
      <p:italic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84A59D"/>
    <a:srgbClr val="F28482"/>
    <a:srgbClr val="FFAB40"/>
    <a:srgbClr val="663300"/>
    <a:srgbClr val="F6BD60"/>
    <a:srgbClr val="FFFFFF"/>
    <a:srgbClr val="0088B8"/>
    <a:srgbClr val="0099CC"/>
    <a:srgbClr val="0094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C36F1A8-0314-420A-8A1A-26B5A6BC737C}">
  <a:tblStyle styleId="{0C36F1A8-0314-420A-8A1A-26B5A6BC737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82" autoAdjust="0"/>
    <p:restoredTop sz="87367" autoAdjust="0"/>
  </p:normalViewPr>
  <p:slideViewPr>
    <p:cSldViewPr snapToGrid="0">
      <p:cViewPr varScale="1">
        <p:scale>
          <a:sx n="81" d="100"/>
          <a:sy n="81" d="100"/>
        </p:scale>
        <p:origin x="76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font" Target="fonts/font4.fntdata"/><Relationship Id="rId63" Type="http://schemas.openxmlformats.org/officeDocument/2006/relationships/font" Target="fonts/font20.fntdata"/><Relationship Id="rId68" Type="http://schemas.openxmlformats.org/officeDocument/2006/relationships/font" Target="fonts/font25.fntdata"/><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font" Target="fonts/font23.fntdata"/><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font" Target="fonts/font18.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font" Target="fonts/font26.fntdata"/><Relationship Id="rId8" Type="http://schemas.openxmlformats.org/officeDocument/2006/relationships/slide" Target="slides/slide4.xml"/><Relationship Id="rId51" Type="http://schemas.openxmlformats.org/officeDocument/2006/relationships/font" Target="fonts/font8.fntdata"/><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font" Target="fonts/font24.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1.fntdata"/><Relationship Id="rId62" Type="http://schemas.openxmlformats.org/officeDocument/2006/relationships/font" Target="fonts/font19.fntdata"/><Relationship Id="rId70" Type="http://schemas.openxmlformats.org/officeDocument/2006/relationships/font" Target="fonts/font27.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font" Target="fonts/font22.fntdata"/><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3.xml"/><Relationship Id="rId71" Type="http://schemas.openxmlformats.org/officeDocument/2006/relationships/font" Target="fonts/font2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8e6013813d_0_181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8e6013813d_0_1813: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8e6013813d_0_188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8e6013813d_0_1889: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ced60493c_1_10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ced60493c_1_108: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ced60493c_1_10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ced60493c_1_108: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2074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9648df512f_0_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9648df512f_0_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723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9648df512f_0_12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9648df512f_0_123: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5290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g9648df512f_0_85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3" name="Google Shape;963;g9648df512f_0_856: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6181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9648df512f_0_18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5" name="Google Shape;945;g9648df512f_0_182: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9882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9648df512f_0_18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5" name="Google Shape;945;g9648df512f_0_182: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3687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c9812bd78_0_1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c9812bd78_0_14: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815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8c9812bd78_0_1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8c9812bd78_0_14: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5666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9103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ced60493c_1_10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ced60493c_1_108: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1403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ced60493c_1_10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ced60493c_1_108: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6717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ced60493c_1_10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ced60493c_1_108: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9004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9"/>
        <p:cNvGrpSpPr/>
        <p:nvPr/>
      </p:nvGrpSpPr>
      <p:grpSpPr>
        <a:xfrm>
          <a:off x="0" y="0"/>
          <a:ext cx="0" cy="0"/>
          <a:chOff x="0" y="0"/>
          <a:chExt cx="0" cy="0"/>
        </a:xfrm>
      </p:grpSpPr>
      <p:sp>
        <p:nvSpPr>
          <p:cNvPr id="150" name="Google Shape;150;p3"/>
          <p:cNvSpPr txBox="1">
            <a:spLocks noGrp="1"/>
          </p:cNvSpPr>
          <p:nvPr>
            <p:ph type="title"/>
          </p:nvPr>
        </p:nvSpPr>
        <p:spPr>
          <a:xfrm>
            <a:off x="2422650" y="2346075"/>
            <a:ext cx="4298700" cy="9750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434343"/>
              </a:buClr>
              <a:buSzPts val="4000"/>
              <a:buFont typeface="Sue Ellen Francisco"/>
              <a:buNone/>
              <a:defRPr sz="5000" b="1">
                <a:latin typeface="Amatic SC"/>
                <a:ea typeface="Amatic SC"/>
                <a:cs typeface="Amatic SC"/>
                <a:sym typeface="Amatic SC"/>
              </a:defRPr>
            </a:lvl1pPr>
            <a:lvl2pPr lvl="1"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2pPr>
            <a:lvl3pPr lvl="2"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3pPr>
            <a:lvl4pPr lvl="3"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4pPr>
            <a:lvl5pPr lvl="4"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5pPr>
            <a:lvl6pPr lvl="5"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6pPr>
            <a:lvl7pPr lvl="6"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7pPr>
            <a:lvl8pPr lvl="7"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8pPr>
            <a:lvl9pPr lvl="8"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9pPr>
          </a:lstStyle>
          <a:p>
            <a:endParaRPr/>
          </a:p>
        </p:txBody>
      </p:sp>
      <p:sp>
        <p:nvSpPr>
          <p:cNvPr id="151" name="Google Shape;151;p3"/>
          <p:cNvSpPr txBox="1">
            <a:spLocks noGrp="1"/>
          </p:cNvSpPr>
          <p:nvPr>
            <p:ph type="title" idx="2" hasCustomPrompt="1"/>
          </p:nvPr>
        </p:nvSpPr>
        <p:spPr>
          <a:xfrm>
            <a:off x="311700" y="4965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Font typeface="Amatic SC"/>
              <a:buNone/>
              <a:defRPr sz="6000" b="1">
                <a:latin typeface="Amatic SC"/>
                <a:ea typeface="Amatic SC"/>
                <a:cs typeface="Amatic SC"/>
                <a:sym typeface="Amatic SC"/>
              </a:defRPr>
            </a:lvl1pPr>
            <a:lvl2pPr lvl="1" algn="ctr" rtl="0">
              <a:spcBef>
                <a:spcPts val="0"/>
              </a:spcBef>
              <a:spcAft>
                <a:spcPts val="0"/>
              </a:spcAft>
              <a:buSzPts val="6000"/>
              <a:buFont typeface="Amatic SC"/>
              <a:buNone/>
              <a:defRPr sz="6000" b="1">
                <a:latin typeface="Amatic SC"/>
                <a:ea typeface="Amatic SC"/>
                <a:cs typeface="Amatic SC"/>
                <a:sym typeface="Amatic SC"/>
              </a:defRPr>
            </a:lvl2pPr>
            <a:lvl3pPr lvl="2" algn="ctr" rtl="0">
              <a:spcBef>
                <a:spcPts val="0"/>
              </a:spcBef>
              <a:spcAft>
                <a:spcPts val="0"/>
              </a:spcAft>
              <a:buSzPts val="6000"/>
              <a:buFont typeface="Amatic SC"/>
              <a:buNone/>
              <a:defRPr sz="6000" b="1">
                <a:latin typeface="Amatic SC"/>
                <a:ea typeface="Amatic SC"/>
                <a:cs typeface="Amatic SC"/>
                <a:sym typeface="Amatic SC"/>
              </a:defRPr>
            </a:lvl3pPr>
            <a:lvl4pPr lvl="3" algn="ctr" rtl="0">
              <a:spcBef>
                <a:spcPts val="0"/>
              </a:spcBef>
              <a:spcAft>
                <a:spcPts val="0"/>
              </a:spcAft>
              <a:buSzPts val="6000"/>
              <a:buFont typeface="Amatic SC"/>
              <a:buNone/>
              <a:defRPr sz="6000" b="1">
                <a:latin typeface="Amatic SC"/>
                <a:ea typeface="Amatic SC"/>
                <a:cs typeface="Amatic SC"/>
                <a:sym typeface="Amatic SC"/>
              </a:defRPr>
            </a:lvl4pPr>
            <a:lvl5pPr lvl="4" algn="ctr" rtl="0">
              <a:spcBef>
                <a:spcPts val="0"/>
              </a:spcBef>
              <a:spcAft>
                <a:spcPts val="0"/>
              </a:spcAft>
              <a:buSzPts val="6000"/>
              <a:buFont typeface="Amatic SC"/>
              <a:buNone/>
              <a:defRPr sz="6000" b="1">
                <a:latin typeface="Amatic SC"/>
                <a:ea typeface="Amatic SC"/>
                <a:cs typeface="Amatic SC"/>
                <a:sym typeface="Amatic SC"/>
              </a:defRPr>
            </a:lvl5pPr>
            <a:lvl6pPr lvl="5" algn="ctr" rtl="0">
              <a:spcBef>
                <a:spcPts val="0"/>
              </a:spcBef>
              <a:spcAft>
                <a:spcPts val="0"/>
              </a:spcAft>
              <a:buSzPts val="6000"/>
              <a:buFont typeface="Amatic SC"/>
              <a:buNone/>
              <a:defRPr sz="6000" b="1">
                <a:latin typeface="Amatic SC"/>
                <a:ea typeface="Amatic SC"/>
                <a:cs typeface="Amatic SC"/>
                <a:sym typeface="Amatic SC"/>
              </a:defRPr>
            </a:lvl6pPr>
            <a:lvl7pPr lvl="6" algn="ctr" rtl="0">
              <a:spcBef>
                <a:spcPts val="0"/>
              </a:spcBef>
              <a:spcAft>
                <a:spcPts val="0"/>
              </a:spcAft>
              <a:buSzPts val="6000"/>
              <a:buFont typeface="Amatic SC"/>
              <a:buNone/>
              <a:defRPr sz="6000" b="1">
                <a:latin typeface="Amatic SC"/>
                <a:ea typeface="Amatic SC"/>
                <a:cs typeface="Amatic SC"/>
                <a:sym typeface="Amatic SC"/>
              </a:defRPr>
            </a:lvl7pPr>
            <a:lvl8pPr lvl="7" algn="ctr" rtl="0">
              <a:spcBef>
                <a:spcPts val="0"/>
              </a:spcBef>
              <a:spcAft>
                <a:spcPts val="0"/>
              </a:spcAft>
              <a:buSzPts val="6000"/>
              <a:buFont typeface="Amatic SC"/>
              <a:buNone/>
              <a:defRPr sz="6000" b="1">
                <a:latin typeface="Amatic SC"/>
                <a:ea typeface="Amatic SC"/>
                <a:cs typeface="Amatic SC"/>
                <a:sym typeface="Amatic SC"/>
              </a:defRPr>
            </a:lvl8pPr>
            <a:lvl9pPr lvl="8" algn="ctr" rtl="0">
              <a:spcBef>
                <a:spcPts val="0"/>
              </a:spcBef>
              <a:spcAft>
                <a:spcPts val="0"/>
              </a:spcAft>
              <a:buSzPts val="6000"/>
              <a:buFont typeface="Amatic SC"/>
              <a:buNone/>
              <a:defRPr sz="6000" b="1">
                <a:latin typeface="Amatic SC"/>
                <a:ea typeface="Amatic SC"/>
                <a:cs typeface="Amatic SC"/>
                <a:sym typeface="Amatic SC"/>
              </a:defRPr>
            </a:lvl9pPr>
          </a:lstStyle>
          <a:p>
            <a:r>
              <a:t>xx%</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2"/>
        <p:cNvGrpSpPr/>
        <p:nvPr/>
      </p:nvGrpSpPr>
      <p:grpSpPr>
        <a:xfrm>
          <a:off x="0" y="0"/>
          <a:ext cx="0" cy="0"/>
          <a:chOff x="0" y="0"/>
          <a:chExt cx="0" cy="0"/>
        </a:xfrm>
      </p:grpSpPr>
      <p:sp>
        <p:nvSpPr>
          <p:cNvPr id="153" name="Google Shape;153;p4"/>
          <p:cNvSpPr txBox="1">
            <a:spLocks noGrp="1"/>
          </p:cNvSpPr>
          <p:nvPr>
            <p:ph type="title"/>
          </p:nvPr>
        </p:nvSpPr>
        <p:spPr>
          <a:xfrm>
            <a:off x="720000" y="540000"/>
            <a:ext cx="7704000" cy="477600"/>
          </a:xfrm>
          <a:prstGeom prst="rect">
            <a:avLst/>
          </a:prstGeom>
        </p:spPr>
        <p:txBody>
          <a:bodyPr spcFirstLastPara="1" wrap="square" lIns="91425" tIns="91425" rIns="91425" bIns="91425" anchor="t" anchorCtr="0">
            <a:noAutofit/>
          </a:bodyPr>
          <a:lstStyle>
            <a:lvl1pPr lvl="0">
              <a:spcBef>
                <a:spcPts val="0"/>
              </a:spcBef>
              <a:spcAft>
                <a:spcPts val="0"/>
              </a:spcAft>
              <a:buClr>
                <a:srgbClr val="434343"/>
              </a:buClr>
              <a:buSzPts val="2800"/>
              <a:buFont typeface="Amatic SC"/>
              <a:buNone/>
              <a:defRPr sz="2800" b="1">
                <a:solidFill>
                  <a:schemeClr val="accent1"/>
                </a:solidFill>
                <a:latin typeface="Amatic SC"/>
                <a:ea typeface="Amatic SC"/>
                <a:cs typeface="Amatic SC"/>
                <a:sym typeface="Amatic SC"/>
              </a:defRPr>
            </a:lvl1pPr>
            <a:lvl2pPr lvl="1">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2pPr>
            <a:lvl3pPr lvl="2">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3pPr>
            <a:lvl4pPr lvl="3">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4pPr>
            <a:lvl5pPr lvl="4">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5pPr>
            <a:lvl6pPr lvl="5">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6pPr>
            <a:lvl7pPr lvl="6">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7pPr>
            <a:lvl8pPr lvl="7">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8pPr>
            <a:lvl9pPr lvl="8">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9pPr>
          </a:lstStyle>
          <a:p>
            <a:endParaRPr/>
          </a:p>
        </p:txBody>
      </p:sp>
      <p:sp>
        <p:nvSpPr>
          <p:cNvPr id="154" name="Google Shape;154;p4"/>
          <p:cNvSpPr txBox="1">
            <a:spLocks noGrp="1"/>
          </p:cNvSpPr>
          <p:nvPr>
            <p:ph type="body" idx="1"/>
          </p:nvPr>
        </p:nvSpPr>
        <p:spPr>
          <a:xfrm>
            <a:off x="675450" y="1152475"/>
            <a:ext cx="76389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rgbClr val="434343"/>
              </a:buClr>
              <a:buSzPts val="1200"/>
              <a:buFont typeface="Livvic"/>
              <a:buAutoNum type="arabicPeriod"/>
              <a:defRPr sz="1200">
                <a:solidFill>
                  <a:srgbClr val="434343"/>
                </a:solidFill>
                <a:latin typeface="Catamaran"/>
                <a:ea typeface="Catamaran"/>
                <a:cs typeface="Catamaran"/>
                <a:sym typeface="Catamaran"/>
              </a:defRPr>
            </a:lvl1pPr>
            <a:lvl2pPr marL="914400" lvl="1" indent="-304800">
              <a:spcBef>
                <a:spcPts val="0"/>
              </a:spcBef>
              <a:spcAft>
                <a:spcPts val="0"/>
              </a:spcAft>
              <a:buClr>
                <a:srgbClr val="434343"/>
              </a:buClr>
              <a:buSzPts val="1200"/>
              <a:buFont typeface="Roboto Condensed Light"/>
              <a:buAutoNum type="alphaLcPeriod"/>
              <a:defRPr>
                <a:solidFill>
                  <a:srgbClr val="434343"/>
                </a:solidFill>
                <a:latin typeface="Verdana"/>
                <a:ea typeface="Verdana"/>
                <a:cs typeface="Verdana"/>
                <a:sym typeface="Verdana"/>
              </a:defRPr>
            </a:lvl2pPr>
            <a:lvl3pPr marL="1371600" lvl="2" indent="-304800">
              <a:spcBef>
                <a:spcPts val="0"/>
              </a:spcBef>
              <a:spcAft>
                <a:spcPts val="0"/>
              </a:spcAft>
              <a:buClr>
                <a:srgbClr val="434343"/>
              </a:buClr>
              <a:buSzPts val="1200"/>
              <a:buFont typeface="Roboto Condensed Light"/>
              <a:buAutoNum type="romanLcPeriod"/>
              <a:defRPr>
                <a:solidFill>
                  <a:srgbClr val="434343"/>
                </a:solidFill>
                <a:latin typeface="Verdana"/>
                <a:ea typeface="Verdana"/>
                <a:cs typeface="Verdana"/>
                <a:sym typeface="Verdana"/>
              </a:defRPr>
            </a:lvl3pPr>
            <a:lvl4pPr marL="1828800" lvl="3" indent="-304800">
              <a:spcBef>
                <a:spcPts val="0"/>
              </a:spcBef>
              <a:spcAft>
                <a:spcPts val="0"/>
              </a:spcAft>
              <a:buClr>
                <a:srgbClr val="434343"/>
              </a:buClr>
              <a:buSzPts val="1200"/>
              <a:buFont typeface="Roboto Condensed Light"/>
              <a:buAutoNum type="arabicPeriod"/>
              <a:defRPr>
                <a:solidFill>
                  <a:srgbClr val="434343"/>
                </a:solidFill>
                <a:latin typeface="Verdana"/>
                <a:ea typeface="Verdana"/>
                <a:cs typeface="Verdana"/>
                <a:sym typeface="Verdana"/>
              </a:defRPr>
            </a:lvl4pPr>
            <a:lvl5pPr marL="2286000" lvl="4" indent="-304800">
              <a:spcBef>
                <a:spcPts val="0"/>
              </a:spcBef>
              <a:spcAft>
                <a:spcPts val="0"/>
              </a:spcAft>
              <a:buClr>
                <a:srgbClr val="434343"/>
              </a:buClr>
              <a:buSzPts val="1200"/>
              <a:buFont typeface="Roboto Condensed Light"/>
              <a:buAutoNum type="alphaLcPeriod"/>
              <a:defRPr>
                <a:solidFill>
                  <a:srgbClr val="434343"/>
                </a:solidFill>
                <a:latin typeface="Verdana"/>
                <a:ea typeface="Verdana"/>
                <a:cs typeface="Verdana"/>
                <a:sym typeface="Verdana"/>
              </a:defRPr>
            </a:lvl5pPr>
            <a:lvl6pPr marL="2743200" lvl="5" indent="-304800">
              <a:spcBef>
                <a:spcPts val="0"/>
              </a:spcBef>
              <a:spcAft>
                <a:spcPts val="0"/>
              </a:spcAft>
              <a:buClr>
                <a:srgbClr val="434343"/>
              </a:buClr>
              <a:buSzPts val="1200"/>
              <a:buFont typeface="Roboto Condensed Light"/>
              <a:buAutoNum type="romanLcPeriod"/>
              <a:defRPr>
                <a:solidFill>
                  <a:srgbClr val="434343"/>
                </a:solidFill>
                <a:latin typeface="Verdana"/>
                <a:ea typeface="Verdana"/>
                <a:cs typeface="Verdana"/>
                <a:sym typeface="Verdana"/>
              </a:defRPr>
            </a:lvl6pPr>
            <a:lvl7pPr marL="3200400" lvl="6" indent="-304800">
              <a:spcBef>
                <a:spcPts val="0"/>
              </a:spcBef>
              <a:spcAft>
                <a:spcPts val="0"/>
              </a:spcAft>
              <a:buClr>
                <a:srgbClr val="434343"/>
              </a:buClr>
              <a:buSzPts val="1200"/>
              <a:buFont typeface="Roboto Condensed Light"/>
              <a:buAutoNum type="arabicPeriod"/>
              <a:defRPr>
                <a:solidFill>
                  <a:srgbClr val="434343"/>
                </a:solidFill>
                <a:latin typeface="Verdana"/>
                <a:ea typeface="Verdana"/>
                <a:cs typeface="Verdana"/>
                <a:sym typeface="Verdana"/>
              </a:defRPr>
            </a:lvl7pPr>
            <a:lvl8pPr marL="3657600" lvl="7" indent="-304800">
              <a:spcBef>
                <a:spcPts val="0"/>
              </a:spcBef>
              <a:spcAft>
                <a:spcPts val="0"/>
              </a:spcAft>
              <a:buClr>
                <a:srgbClr val="434343"/>
              </a:buClr>
              <a:buSzPts val="1200"/>
              <a:buFont typeface="Roboto Condensed Light"/>
              <a:buAutoNum type="alphaLcPeriod"/>
              <a:defRPr>
                <a:solidFill>
                  <a:srgbClr val="434343"/>
                </a:solidFill>
                <a:latin typeface="Verdana"/>
                <a:ea typeface="Verdana"/>
                <a:cs typeface="Verdana"/>
                <a:sym typeface="Verdana"/>
              </a:defRPr>
            </a:lvl8pPr>
            <a:lvl9pPr marL="4114800" lvl="8" indent="-304800">
              <a:spcBef>
                <a:spcPts val="0"/>
              </a:spcBef>
              <a:spcAft>
                <a:spcPts val="0"/>
              </a:spcAft>
              <a:buClr>
                <a:srgbClr val="434343"/>
              </a:buClr>
              <a:buSzPts val="1200"/>
              <a:buFont typeface="Roboto Condensed Light"/>
              <a:buAutoNum type="romanLcPeriod"/>
              <a:defRPr>
                <a:solidFill>
                  <a:srgbClr val="434343"/>
                </a:solidFill>
                <a:latin typeface="Verdana"/>
                <a:ea typeface="Verdana"/>
                <a:cs typeface="Verdana"/>
                <a:sym typeface="Verdana"/>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55"/>
        <p:cNvGrpSpPr/>
        <p:nvPr/>
      </p:nvGrpSpPr>
      <p:grpSpPr>
        <a:xfrm>
          <a:off x="0" y="0"/>
          <a:ext cx="0" cy="0"/>
          <a:chOff x="0" y="0"/>
          <a:chExt cx="0" cy="0"/>
        </a:xfrm>
      </p:grpSpPr>
      <p:sp>
        <p:nvSpPr>
          <p:cNvPr id="156" name="Google Shape;156;p5"/>
          <p:cNvSpPr txBox="1">
            <a:spLocks noGrp="1"/>
          </p:cNvSpPr>
          <p:nvPr>
            <p:ph type="title"/>
          </p:nvPr>
        </p:nvSpPr>
        <p:spPr>
          <a:xfrm>
            <a:off x="720000" y="540000"/>
            <a:ext cx="7704000" cy="477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Font typeface="Amatic SC"/>
              <a:buNone/>
              <a:defRPr sz="2800" b="1">
                <a:latin typeface="Amatic SC"/>
                <a:ea typeface="Amatic SC"/>
                <a:cs typeface="Amatic SC"/>
                <a:sym typeface="Amatic SC"/>
              </a:defRPr>
            </a:lvl1pPr>
            <a:lvl2pPr lvl="1" algn="ctr">
              <a:spcBef>
                <a:spcPts val="0"/>
              </a:spcBef>
              <a:spcAft>
                <a:spcPts val="0"/>
              </a:spcAft>
              <a:buSzPts val="2800"/>
              <a:buFont typeface="Amatic SC"/>
              <a:buNone/>
              <a:defRPr sz="2800" b="1">
                <a:latin typeface="Amatic SC"/>
                <a:ea typeface="Amatic SC"/>
                <a:cs typeface="Amatic SC"/>
                <a:sym typeface="Amatic SC"/>
              </a:defRPr>
            </a:lvl2pPr>
            <a:lvl3pPr lvl="2" algn="ctr">
              <a:spcBef>
                <a:spcPts val="0"/>
              </a:spcBef>
              <a:spcAft>
                <a:spcPts val="0"/>
              </a:spcAft>
              <a:buSzPts val="2800"/>
              <a:buFont typeface="Amatic SC"/>
              <a:buNone/>
              <a:defRPr sz="2800" b="1">
                <a:latin typeface="Amatic SC"/>
                <a:ea typeface="Amatic SC"/>
                <a:cs typeface="Amatic SC"/>
                <a:sym typeface="Amatic SC"/>
              </a:defRPr>
            </a:lvl3pPr>
            <a:lvl4pPr lvl="3" algn="ctr">
              <a:spcBef>
                <a:spcPts val="0"/>
              </a:spcBef>
              <a:spcAft>
                <a:spcPts val="0"/>
              </a:spcAft>
              <a:buSzPts val="2800"/>
              <a:buFont typeface="Amatic SC"/>
              <a:buNone/>
              <a:defRPr sz="2800" b="1">
                <a:latin typeface="Amatic SC"/>
                <a:ea typeface="Amatic SC"/>
                <a:cs typeface="Amatic SC"/>
                <a:sym typeface="Amatic SC"/>
              </a:defRPr>
            </a:lvl4pPr>
            <a:lvl5pPr lvl="4" algn="ctr">
              <a:spcBef>
                <a:spcPts val="0"/>
              </a:spcBef>
              <a:spcAft>
                <a:spcPts val="0"/>
              </a:spcAft>
              <a:buSzPts val="2800"/>
              <a:buFont typeface="Amatic SC"/>
              <a:buNone/>
              <a:defRPr sz="2800" b="1">
                <a:latin typeface="Amatic SC"/>
                <a:ea typeface="Amatic SC"/>
                <a:cs typeface="Amatic SC"/>
                <a:sym typeface="Amatic SC"/>
              </a:defRPr>
            </a:lvl5pPr>
            <a:lvl6pPr lvl="5" algn="ctr">
              <a:spcBef>
                <a:spcPts val="0"/>
              </a:spcBef>
              <a:spcAft>
                <a:spcPts val="0"/>
              </a:spcAft>
              <a:buSzPts val="2800"/>
              <a:buFont typeface="Amatic SC"/>
              <a:buNone/>
              <a:defRPr sz="2800" b="1">
                <a:latin typeface="Amatic SC"/>
                <a:ea typeface="Amatic SC"/>
                <a:cs typeface="Amatic SC"/>
                <a:sym typeface="Amatic SC"/>
              </a:defRPr>
            </a:lvl6pPr>
            <a:lvl7pPr lvl="6" algn="ctr">
              <a:spcBef>
                <a:spcPts val="0"/>
              </a:spcBef>
              <a:spcAft>
                <a:spcPts val="0"/>
              </a:spcAft>
              <a:buSzPts val="2800"/>
              <a:buFont typeface="Amatic SC"/>
              <a:buNone/>
              <a:defRPr sz="2800" b="1">
                <a:latin typeface="Amatic SC"/>
                <a:ea typeface="Amatic SC"/>
                <a:cs typeface="Amatic SC"/>
                <a:sym typeface="Amatic SC"/>
              </a:defRPr>
            </a:lvl7pPr>
            <a:lvl8pPr lvl="7" algn="ctr">
              <a:spcBef>
                <a:spcPts val="0"/>
              </a:spcBef>
              <a:spcAft>
                <a:spcPts val="0"/>
              </a:spcAft>
              <a:buSzPts val="2800"/>
              <a:buFont typeface="Amatic SC"/>
              <a:buNone/>
              <a:defRPr sz="2800" b="1">
                <a:latin typeface="Amatic SC"/>
                <a:ea typeface="Amatic SC"/>
                <a:cs typeface="Amatic SC"/>
                <a:sym typeface="Amatic SC"/>
              </a:defRPr>
            </a:lvl8pPr>
            <a:lvl9pPr lvl="8" algn="ctr">
              <a:spcBef>
                <a:spcPts val="0"/>
              </a:spcBef>
              <a:spcAft>
                <a:spcPts val="0"/>
              </a:spcAft>
              <a:buSzPts val="2800"/>
              <a:buFont typeface="Amatic SC"/>
              <a:buNone/>
              <a:defRPr sz="2800" b="1">
                <a:latin typeface="Amatic SC"/>
                <a:ea typeface="Amatic SC"/>
                <a:cs typeface="Amatic SC"/>
                <a:sym typeface="Amatic SC"/>
              </a:defRPr>
            </a:lvl9pPr>
          </a:lstStyle>
          <a:p>
            <a:endParaRPr/>
          </a:p>
        </p:txBody>
      </p:sp>
      <p:sp>
        <p:nvSpPr>
          <p:cNvPr id="157" name="Google Shape;157;p5"/>
          <p:cNvSpPr txBox="1">
            <a:spLocks noGrp="1"/>
          </p:cNvSpPr>
          <p:nvPr>
            <p:ph type="body" idx="1"/>
          </p:nvPr>
        </p:nvSpPr>
        <p:spPr>
          <a:xfrm>
            <a:off x="1251775" y="3309000"/>
            <a:ext cx="3102600" cy="11421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Font typeface="Verdana"/>
              <a:buChar char="●"/>
              <a:defRPr>
                <a:latin typeface="Catamaran"/>
                <a:ea typeface="Catamaran"/>
                <a:cs typeface="Catamaran"/>
                <a:sym typeface="Catamaran"/>
              </a:defRPr>
            </a:lvl1pPr>
            <a:lvl2pPr marL="914400" lvl="1" indent="-317500">
              <a:spcBef>
                <a:spcPts val="0"/>
              </a:spcBef>
              <a:spcAft>
                <a:spcPts val="0"/>
              </a:spcAft>
              <a:buSzPts val="1400"/>
              <a:buFont typeface="Verdana"/>
              <a:buChar char="○"/>
              <a:defRPr>
                <a:latin typeface="Verdana"/>
                <a:ea typeface="Verdana"/>
                <a:cs typeface="Verdana"/>
                <a:sym typeface="Verdana"/>
              </a:defRPr>
            </a:lvl2pPr>
            <a:lvl3pPr marL="1371600" lvl="2" indent="-317500">
              <a:spcBef>
                <a:spcPts val="0"/>
              </a:spcBef>
              <a:spcAft>
                <a:spcPts val="0"/>
              </a:spcAft>
              <a:buSzPts val="1400"/>
              <a:buFont typeface="Verdana"/>
              <a:buChar char="■"/>
              <a:defRPr>
                <a:latin typeface="Verdana"/>
                <a:ea typeface="Verdana"/>
                <a:cs typeface="Verdana"/>
                <a:sym typeface="Verdana"/>
              </a:defRPr>
            </a:lvl3pPr>
            <a:lvl4pPr marL="1828800" lvl="3" indent="-317500">
              <a:spcBef>
                <a:spcPts val="0"/>
              </a:spcBef>
              <a:spcAft>
                <a:spcPts val="0"/>
              </a:spcAft>
              <a:buSzPts val="1400"/>
              <a:buFont typeface="Verdana"/>
              <a:buChar char="●"/>
              <a:defRPr>
                <a:latin typeface="Verdana"/>
                <a:ea typeface="Verdana"/>
                <a:cs typeface="Verdana"/>
                <a:sym typeface="Verdana"/>
              </a:defRPr>
            </a:lvl4pPr>
            <a:lvl5pPr marL="2286000" lvl="4" indent="-317500">
              <a:spcBef>
                <a:spcPts val="0"/>
              </a:spcBef>
              <a:spcAft>
                <a:spcPts val="0"/>
              </a:spcAft>
              <a:buSzPts val="1400"/>
              <a:buFont typeface="Verdana"/>
              <a:buChar char="○"/>
              <a:defRPr>
                <a:latin typeface="Verdana"/>
                <a:ea typeface="Verdana"/>
                <a:cs typeface="Verdana"/>
                <a:sym typeface="Verdana"/>
              </a:defRPr>
            </a:lvl5pPr>
            <a:lvl6pPr marL="2743200" lvl="5" indent="-317500">
              <a:spcBef>
                <a:spcPts val="0"/>
              </a:spcBef>
              <a:spcAft>
                <a:spcPts val="0"/>
              </a:spcAft>
              <a:buSzPts val="1400"/>
              <a:buFont typeface="Verdana"/>
              <a:buChar char="■"/>
              <a:defRPr>
                <a:latin typeface="Verdana"/>
                <a:ea typeface="Verdana"/>
                <a:cs typeface="Verdana"/>
                <a:sym typeface="Verdana"/>
              </a:defRPr>
            </a:lvl6pPr>
            <a:lvl7pPr marL="3200400" lvl="6" indent="-317500">
              <a:spcBef>
                <a:spcPts val="0"/>
              </a:spcBef>
              <a:spcAft>
                <a:spcPts val="0"/>
              </a:spcAft>
              <a:buSzPts val="1400"/>
              <a:buFont typeface="Verdana"/>
              <a:buChar char="●"/>
              <a:defRPr>
                <a:latin typeface="Verdana"/>
                <a:ea typeface="Verdana"/>
                <a:cs typeface="Verdana"/>
                <a:sym typeface="Verdana"/>
              </a:defRPr>
            </a:lvl7pPr>
            <a:lvl8pPr marL="3657600" lvl="7" indent="-317500">
              <a:spcBef>
                <a:spcPts val="0"/>
              </a:spcBef>
              <a:spcAft>
                <a:spcPts val="0"/>
              </a:spcAft>
              <a:buSzPts val="1400"/>
              <a:buFont typeface="Verdana"/>
              <a:buChar char="○"/>
              <a:defRPr>
                <a:latin typeface="Verdana"/>
                <a:ea typeface="Verdana"/>
                <a:cs typeface="Verdana"/>
                <a:sym typeface="Verdana"/>
              </a:defRPr>
            </a:lvl8pPr>
            <a:lvl9pPr marL="4114800" lvl="8" indent="-317500">
              <a:spcBef>
                <a:spcPts val="0"/>
              </a:spcBef>
              <a:spcAft>
                <a:spcPts val="0"/>
              </a:spcAft>
              <a:buSzPts val="1400"/>
              <a:buFont typeface="Verdana"/>
              <a:buChar char="■"/>
              <a:defRPr>
                <a:latin typeface="Verdana"/>
                <a:ea typeface="Verdana"/>
                <a:cs typeface="Verdana"/>
                <a:sym typeface="Verdana"/>
              </a:defRPr>
            </a:lvl9pPr>
          </a:lstStyle>
          <a:p>
            <a:endParaRPr/>
          </a:p>
        </p:txBody>
      </p:sp>
      <p:sp>
        <p:nvSpPr>
          <p:cNvPr id="158" name="Google Shape;158;p5"/>
          <p:cNvSpPr txBox="1">
            <a:spLocks noGrp="1"/>
          </p:cNvSpPr>
          <p:nvPr>
            <p:ph type="body" idx="2"/>
          </p:nvPr>
        </p:nvSpPr>
        <p:spPr>
          <a:xfrm>
            <a:off x="4758487" y="3309000"/>
            <a:ext cx="3102600" cy="11421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Font typeface="Verdana"/>
              <a:buChar char="●"/>
              <a:defRPr>
                <a:latin typeface="Catamaran"/>
                <a:ea typeface="Catamaran"/>
                <a:cs typeface="Catamaran"/>
                <a:sym typeface="Catamaran"/>
              </a:defRPr>
            </a:lvl1pPr>
            <a:lvl2pPr marL="914400" lvl="1" indent="-317500">
              <a:spcBef>
                <a:spcPts val="0"/>
              </a:spcBef>
              <a:spcAft>
                <a:spcPts val="0"/>
              </a:spcAft>
              <a:buSzPts val="1400"/>
              <a:buFont typeface="Verdana"/>
              <a:buChar char="○"/>
              <a:defRPr>
                <a:latin typeface="Verdana"/>
                <a:ea typeface="Verdana"/>
                <a:cs typeface="Verdana"/>
                <a:sym typeface="Verdana"/>
              </a:defRPr>
            </a:lvl2pPr>
            <a:lvl3pPr marL="1371600" lvl="2" indent="-317500">
              <a:spcBef>
                <a:spcPts val="0"/>
              </a:spcBef>
              <a:spcAft>
                <a:spcPts val="0"/>
              </a:spcAft>
              <a:buSzPts val="1400"/>
              <a:buFont typeface="Verdana"/>
              <a:buChar char="■"/>
              <a:defRPr>
                <a:latin typeface="Verdana"/>
                <a:ea typeface="Verdana"/>
                <a:cs typeface="Verdana"/>
                <a:sym typeface="Verdana"/>
              </a:defRPr>
            </a:lvl3pPr>
            <a:lvl4pPr marL="1828800" lvl="3" indent="-317500">
              <a:spcBef>
                <a:spcPts val="0"/>
              </a:spcBef>
              <a:spcAft>
                <a:spcPts val="0"/>
              </a:spcAft>
              <a:buSzPts val="1400"/>
              <a:buFont typeface="Verdana"/>
              <a:buChar char="●"/>
              <a:defRPr>
                <a:latin typeface="Verdana"/>
                <a:ea typeface="Verdana"/>
                <a:cs typeface="Verdana"/>
                <a:sym typeface="Verdana"/>
              </a:defRPr>
            </a:lvl4pPr>
            <a:lvl5pPr marL="2286000" lvl="4" indent="-317500">
              <a:spcBef>
                <a:spcPts val="0"/>
              </a:spcBef>
              <a:spcAft>
                <a:spcPts val="0"/>
              </a:spcAft>
              <a:buSzPts val="1400"/>
              <a:buFont typeface="Verdana"/>
              <a:buChar char="○"/>
              <a:defRPr>
                <a:latin typeface="Verdana"/>
                <a:ea typeface="Verdana"/>
                <a:cs typeface="Verdana"/>
                <a:sym typeface="Verdana"/>
              </a:defRPr>
            </a:lvl5pPr>
            <a:lvl6pPr marL="2743200" lvl="5" indent="-317500">
              <a:spcBef>
                <a:spcPts val="0"/>
              </a:spcBef>
              <a:spcAft>
                <a:spcPts val="0"/>
              </a:spcAft>
              <a:buSzPts val="1400"/>
              <a:buFont typeface="Verdana"/>
              <a:buChar char="■"/>
              <a:defRPr>
                <a:latin typeface="Verdana"/>
                <a:ea typeface="Verdana"/>
                <a:cs typeface="Verdana"/>
                <a:sym typeface="Verdana"/>
              </a:defRPr>
            </a:lvl6pPr>
            <a:lvl7pPr marL="3200400" lvl="6" indent="-317500">
              <a:spcBef>
                <a:spcPts val="0"/>
              </a:spcBef>
              <a:spcAft>
                <a:spcPts val="0"/>
              </a:spcAft>
              <a:buSzPts val="1400"/>
              <a:buFont typeface="Verdana"/>
              <a:buChar char="●"/>
              <a:defRPr>
                <a:latin typeface="Verdana"/>
                <a:ea typeface="Verdana"/>
                <a:cs typeface="Verdana"/>
                <a:sym typeface="Verdana"/>
              </a:defRPr>
            </a:lvl7pPr>
            <a:lvl8pPr marL="3657600" lvl="7" indent="-317500">
              <a:spcBef>
                <a:spcPts val="0"/>
              </a:spcBef>
              <a:spcAft>
                <a:spcPts val="0"/>
              </a:spcAft>
              <a:buSzPts val="1400"/>
              <a:buFont typeface="Verdana"/>
              <a:buChar char="○"/>
              <a:defRPr>
                <a:latin typeface="Verdana"/>
                <a:ea typeface="Verdana"/>
                <a:cs typeface="Verdana"/>
                <a:sym typeface="Verdana"/>
              </a:defRPr>
            </a:lvl8pPr>
            <a:lvl9pPr marL="4114800" lvl="8" indent="-317500">
              <a:spcBef>
                <a:spcPts val="0"/>
              </a:spcBef>
              <a:spcAft>
                <a:spcPts val="0"/>
              </a:spcAft>
              <a:buSzPts val="1400"/>
              <a:buFont typeface="Verdana"/>
              <a:buChar char="■"/>
              <a:defRPr>
                <a:latin typeface="Verdana"/>
                <a:ea typeface="Verdana"/>
                <a:cs typeface="Verdana"/>
                <a:sym typeface="Verdana"/>
              </a:defRPr>
            </a:lvl9pPr>
          </a:lstStyle>
          <a:p>
            <a:endParaRPr/>
          </a:p>
        </p:txBody>
      </p:sp>
      <p:sp>
        <p:nvSpPr>
          <p:cNvPr id="159" name="Google Shape;159;p5"/>
          <p:cNvSpPr txBox="1">
            <a:spLocks noGrp="1"/>
          </p:cNvSpPr>
          <p:nvPr>
            <p:ph type="subTitle" idx="3"/>
          </p:nvPr>
        </p:nvSpPr>
        <p:spPr>
          <a:xfrm>
            <a:off x="1251775" y="2842750"/>
            <a:ext cx="3102600" cy="488100"/>
          </a:xfrm>
          <a:prstGeom prst="rect">
            <a:avLst/>
          </a:prstGeom>
        </p:spPr>
        <p:txBody>
          <a:bodyPr spcFirstLastPara="1" wrap="square" lIns="91425" tIns="91425" rIns="91425" bIns="91425" anchor="t" anchorCtr="0">
            <a:noAutofit/>
          </a:bodyPr>
          <a:lstStyle>
            <a:lvl1pPr lvl="0" algn="ctr">
              <a:spcBef>
                <a:spcPts val="0"/>
              </a:spcBef>
              <a:spcAft>
                <a:spcPts val="0"/>
              </a:spcAft>
              <a:buSzPts val="1800"/>
              <a:buFont typeface="Amatic SC"/>
              <a:buNone/>
              <a:defRPr sz="2200" b="1">
                <a:solidFill>
                  <a:srgbClr val="6FA8DC"/>
                </a:solidFill>
                <a:latin typeface="Amatic SC"/>
                <a:ea typeface="Amatic SC"/>
                <a:cs typeface="Amatic SC"/>
                <a:sym typeface="Amatic S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0" name="Google Shape;160;p5"/>
          <p:cNvSpPr txBox="1">
            <a:spLocks noGrp="1"/>
          </p:cNvSpPr>
          <p:nvPr>
            <p:ph type="subTitle" idx="4"/>
          </p:nvPr>
        </p:nvSpPr>
        <p:spPr>
          <a:xfrm>
            <a:off x="4758475" y="2842750"/>
            <a:ext cx="3102600" cy="488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Font typeface="Amatic SC"/>
              <a:buNone/>
              <a:defRPr sz="2200" b="1">
                <a:solidFill>
                  <a:schemeClr val="accent1"/>
                </a:solidFill>
                <a:latin typeface="Amatic SC"/>
                <a:ea typeface="Amatic SC"/>
                <a:cs typeface="Amatic SC"/>
                <a:sym typeface="Amatic SC"/>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9"/>
        <p:cNvGrpSpPr/>
        <p:nvPr/>
      </p:nvGrpSpPr>
      <p:grpSpPr>
        <a:xfrm>
          <a:off x="0" y="0"/>
          <a:ext cx="0" cy="0"/>
          <a:chOff x="0" y="0"/>
          <a:chExt cx="0" cy="0"/>
        </a:xfrm>
      </p:grpSpPr>
      <p:sp>
        <p:nvSpPr>
          <p:cNvPr id="170" name="Google Shape;170;p9"/>
          <p:cNvSpPr txBox="1">
            <a:spLocks noGrp="1"/>
          </p:cNvSpPr>
          <p:nvPr>
            <p:ph type="title"/>
          </p:nvPr>
        </p:nvSpPr>
        <p:spPr>
          <a:xfrm>
            <a:off x="2331300" y="540000"/>
            <a:ext cx="4472100" cy="696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300"/>
              <a:buFont typeface="Sriracha"/>
              <a:buNone/>
              <a:defRPr sz="2800" b="1">
                <a:latin typeface="Amatic SC"/>
                <a:ea typeface="Amatic SC"/>
                <a:cs typeface="Amatic SC"/>
                <a:sym typeface="Amatic SC"/>
              </a:defRPr>
            </a:lvl1pPr>
            <a:lvl2pPr lvl="1" algn="ctr" rtl="0">
              <a:spcBef>
                <a:spcPts val="0"/>
              </a:spcBef>
              <a:spcAft>
                <a:spcPts val="0"/>
              </a:spcAft>
              <a:buSzPts val="2300"/>
              <a:buFont typeface="Sriracha"/>
              <a:buNone/>
              <a:defRPr sz="2300">
                <a:latin typeface="Sriracha"/>
                <a:ea typeface="Sriracha"/>
                <a:cs typeface="Sriracha"/>
                <a:sym typeface="Sriracha"/>
              </a:defRPr>
            </a:lvl2pPr>
            <a:lvl3pPr lvl="2" algn="ctr" rtl="0">
              <a:spcBef>
                <a:spcPts val="0"/>
              </a:spcBef>
              <a:spcAft>
                <a:spcPts val="0"/>
              </a:spcAft>
              <a:buSzPts val="2300"/>
              <a:buFont typeface="Sriracha"/>
              <a:buNone/>
              <a:defRPr sz="2300">
                <a:latin typeface="Sriracha"/>
                <a:ea typeface="Sriracha"/>
                <a:cs typeface="Sriracha"/>
                <a:sym typeface="Sriracha"/>
              </a:defRPr>
            </a:lvl3pPr>
            <a:lvl4pPr lvl="3" algn="ctr" rtl="0">
              <a:spcBef>
                <a:spcPts val="0"/>
              </a:spcBef>
              <a:spcAft>
                <a:spcPts val="0"/>
              </a:spcAft>
              <a:buSzPts val="2300"/>
              <a:buFont typeface="Sriracha"/>
              <a:buNone/>
              <a:defRPr sz="2300">
                <a:latin typeface="Sriracha"/>
                <a:ea typeface="Sriracha"/>
                <a:cs typeface="Sriracha"/>
                <a:sym typeface="Sriracha"/>
              </a:defRPr>
            </a:lvl4pPr>
            <a:lvl5pPr lvl="4" algn="ctr" rtl="0">
              <a:spcBef>
                <a:spcPts val="0"/>
              </a:spcBef>
              <a:spcAft>
                <a:spcPts val="0"/>
              </a:spcAft>
              <a:buSzPts val="2300"/>
              <a:buFont typeface="Sriracha"/>
              <a:buNone/>
              <a:defRPr sz="2300">
                <a:latin typeface="Sriracha"/>
                <a:ea typeface="Sriracha"/>
                <a:cs typeface="Sriracha"/>
                <a:sym typeface="Sriracha"/>
              </a:defRPr>
            </a:lvl5pPr>
            <a:lvl6pPr lvl="5" algn="ctr" rtl="0">
              <a:spcBef>
                <a:spcPts val="0"/>
              </a:spcBef>
              <a:spcAft>
                <a:spcPts val="0"/>
              </a:spcAft>
              <a:buSzPts val="2300"/>
              <a:buFont typeface="Sriracha"/>
              <a:buNone/>
              <a:defRPr sz="2300">
                <a:latin typeface="Sriracha"/>
                <a:ea typeface="Sriracha"/>
                <a:cs typeface="Sriracha"/>
                <a:sym typeface="Sriracha"/>
              </a:defRPr>
            </a:lvl6pPr>
            <a:lvl7pPr lvl="6" algn="ctr" rtl="0">
              <a:spcBef>
                <a:spcPts val="0"/>
              </a:spcBef>
              <a:spcAft>
                <a:spcPts val="0"/>
              </a:spcAft>
              <a:buSzPts val="2300"/>
              <a:buFont typeface="Sriracha"/>
              <a:buNone/>
              <a:defRPr sz="2300">
                <a:latin typeface="Sriracha"/>
                <a:ea typeface="Sriracha"/>
                <a:cs typeface="Sriracha"/>
                <a:sym typeface="Sriracha"/>
              </a:defRPr>
            </a:lvl7pPr>
            <a:lvl8pPr lvl="7" algn="ctr" rtl="0">
              <a:spcBef>
                <a:spcPts val="0"/>
              </a:spcBef>
              <a:spcAft>
                <a:spcPts val="0"/>
              </a:spcAft>
              <a:buSzPts val="2300"/>
              <a:buFont typeface="Sriracha"/>
              <a:buNone/>
              <a:defRPr sz="2300">
                <a:latin typeface="Sriracha"/>
                <a:ea typeface="Sriracha"/>
                <a:cs typeface="Sriracha"/>
                <a:sym typeface="Sriracha"/>
              </a:defRPr>
            </a:lvl8pPr>
            <a:lvl9pPr lvl="8" algn="ctr" rtl="0">
              <a:spcBef>
                <a:spcPts val="0"/>
              </a:spcBef>
              <a:spcAft>
                <a:spcPts val="0"/>
              </a:spcAft>
              <a:buSzPts val="2300"/>
              <a:buFont typeface="Sriracha"/>
              <a:buNone/>
              <a:defRPr sz="2300">
                <a:latin typeface="Sriracha"/>
                <a:ea typeface="Sriracha"/>
                <a:cs typeface="Sriracha"/>
                <a:sym typeface="Sriracha"/>
              </a:defRPr>
            </a:lvl9pPr>
          </a:lstStyle>
          <a:p>
            <a:endParaRPr/>
          </a:p>
        </p:txBody>
      </p:sp>
      <p:sp>
        <p:nvSpPr>
          <p:cNvPr id="171" name="Google Shape;171;p9"/>
          <p:cNvSpPr txBox="1">
            <a:spLocks noGrp="1"/>
          </p:cNvSpPr>
          <p:nvPr>
            <p:ph type="subTitle" idx="1"/>
          </p:nvPr>
        </p:nvSpPr>
        <p:spPr>
          <a:xfrm>
            <a:off x="720000" y="2162125"/>
            <a:ext cx="3464700" cy="14574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7"/>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bullet list">
  <p:cSld name="CUSTOM_19">
    <p:spTree>
      <p:nvGrpSpPr>
        <p:cNvPr id="1" name="Shape 178"/>
        <p:cNvGrpSpPr/>
        <p:nvPr/>
      </p:nvGrpSpPr>
      <p:grpSpPr>
        <a:xfrm>
          <a:off x="0" y="0"/>
          <a:ext cx="0" cy="0"/>
          <a:chOff x="0" y="0"/>
          <a:chExt cx="0" cy="0"/>
        </a:xfrm>
      </p:grpSpPr>
      <p:sp>
        <p:nvSpPr>
          <p:cNvPr id="179" name="Google Shape;179;p13"/>
          <p:cNvSpPr txBox="1">
            <a:spLocks noGrp="1"/>
          </p:cNvSpPr>
          <p:nvPr>
            <p:ph type="title"/>
          </p:nvPr>
        </p:nvSpPr>
        <p:spPr>
          <a:xfrm>
            <a:off x="720000" y="540000"/>
            <a:ext cx="7703700" cy="8862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0" name="Google Shape;180;p13"/>
          <p:cNvSpPr txBox="1">
            <a:spLocks noGrp="1"/>
          </p:cNvSpPr>
          <p:nvPr>
            <p:ph type="body" idx="1"/>
          </p:nvPr>
        </p:nvSpPr>
        <p:spPr>
          <a:xfrm>
            <a:off x="4181475" y="2419350"/>
            <a:ext cx="4242600" cy="2038200"/>
          </a:xfrm>
          <a:prstGeom prst="rect">
            <a:avLst/>
          </a:prstGeom>
        </p:spPr>
        <p:txBody>
          <a:bodyPr spcFirstLastPara="1" wrap="square" lIns="91425" tIns="91425" rIns="91425" bIns="91425" anchor="t" anchorCtr="0">
            <a:noAutofit/>
          </a:bodyPr>
          <a:lstStyle>
            <a:lvl1pPr marL="457200" lvl="0" indent="-317500">
              <a:lnSpc>
                <a:spcPct val="150000"/>
              </a:lnSpc>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81" name="Google Shape;181;p13"/>
          <p:cNvSpPr txBox="1">
            <a:spLocks noGrp="1"/>
          </p:cNvSpPr>
          <p:nvPr>
            <p:ph type="subTitle" idx="2"/>
          </p:nvPr>
        </p:nvSpPr>
        <p:spPr>
          <a:xfrm>
            <a:off x="4181225" y="1567200"/>
            <a:ext cx="4242600" cy="547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five columns">
  <p:cSld name="CUSTOM_15">
    <p:spTree>
      <p:nvGrpSpPr>
        <p:cNvPr id="1" name="Shape 371"/>
        <p:cNvGrpSpPr/>
        <p:nvPr/>
      </p:nvGrpSpPr>
      <p:grpSpPr>
        <a:xfrm>
          <a:off x="0" y="0"/>
          <a:ext cx="0" cy="0"/>
          <a:chOff x="0" y="0"/>
          <a:chExt cx="0" cy="0"/>
        </a:xfrm>
      </p:grpSpPr>
      <p:sp>
        <p:nvSpPr>
          <p:cNvPr id="372" name="Google Shape;372;p22"/>
          <p:cNvSpPr txBox="1">
            <a:spLocks noGrp="1"/>
          </p:cNvSpPr>
          <p:nvPr>
            <p:ph type="title"/>
          </p:nvPr>
        </p:nvSpPr>
        <p:spPr>
          <a:xfrm>
            <a:off x="720000" y="540000"/>
            <a:ext cx="7703700" cy="5793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373" name="Google Shape;373;p22"/>
          <p:cNvSpPr txBox="1">
            <a:spLocks noGrp="1"/>
          </p:cNvSpPr>
          <p:nvPr>
            <p:ph type="subTitle" idx="1"/>
          </p:nvPr>
        </p:nvSpPr>
        <p:spPr>
          <a:xfrm>
            <a:off x="752700" y="1828190"/>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1"/>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74" name="Google Shape;374;p22"/>
          <p:cNvSpPr txBox="1">
            <a:spLocks noGrp="1"/>
          </p:cNvSpPr>
          <p:nvPr>
            <p:ph type="subTitle" idx="2"/>
          </p:nvPr>
        </p:nvSpPr>
        <p:spPr>
          <a:xfrm>
            <a:off x="735150" y="2323066"/>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75" name="Google Shape;375;p22"/>
          <p:cNvSpPr txBox="1">
            <a:spLocks noGrp="1"/>
          </p:cNvSpPr>
          <p:nvPr>
            <p:ph type="subTitle" idx="3"/>
          </p:nvPr>
        </p:nvSpPr>
        <p:spPr>
          <a:xfrm>
            <a:off x="3459421" y="1828190"/>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4"/>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76" name="Google Shape;376;p22"/>
          <p:cNvSpPr txBox="1">
            <a:spLocks noGrp="1"/>
          </p:cNvSpPr>
          <p:nvPr>
            <p:ph type="subTitle" idx="4"/>
          </p:nvPr>
        </p:nvSpPr>
        <p:spPr>
          <a:xfrm>
            <a:off x="3453421" y="2323066"/>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77" name="Google Shape;377;p22"/>
          <p:cNvSpPr txBox="1">
            <a:spLocks noGrp="1"/>
          </p:cNvSpPr>
          <p:nvPr>
            <p:ph type="subTitle" idx="5"/>
          </p:nvPr>
        </p:nvSpPr>
        <p:spPr>
          <a:xfrm>
            <a:off x="6227154" y="1828190"/>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1"/>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78" name="Google Shape;378;p22"/>
          <p:cNvSpPr txBox="1">
            <a:spLocks noGrp="1"/>
          </p:cNvSpPr>
          <p:nvPr>
            <p:ph type="subTitle" idx="6"/>
          </p:nvPr>
        </p:nvSpPr>
        <p:spPr>
          <a:xfrm>
            <a:off x="6221154" y="2323066"/>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79" name="Google Shape;379;p22"/>
          <p:cNvSpPr txBox="1">
            <a:spLocks noGrp="1"/>
          </p:cNvSpPr>
          <p:nvPr>
            <p:ph type="subTitle" idx="7"/>
          </p:nvPr>
        </p:nvSpPr>
        <p:spPr>
          <a:xfrm>
            <a:off x="2063397" y="3579843"/>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4"/>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80" name="Google Shape;380;p22"/>
          <p:cNvSpPr txBox="1">
            <a:spLocks noGrp="1"/>
          </p:cNvSpPr>
          <p:nvPr>
            <p:ph type="subTitle" idx="8"/>
          </p:nvPr>
        </p:nvSpPr>
        <p:spPr>
          <a:xfrm>
            <a:off x="2057397" y="4108625"/>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81" name="Google Shape;381;p22"/>
          <p:cNvSpPr txBox="1">
            <a:spLocks noGrp="1"/>
          </p:cNvSpPr>
          <p:nvPr>
            <p:ph type="subTitle" idx="9"/>
          </p:nvPr>
        </p:nvSpPr>
        <p:spPr>
          <a:xfrm>
            <a:off x="4855446" y="3579843"/>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1"/>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82" name="Google Shape;382;p22"/>
          <p:cNvSpPr txBox="1">
            <a:spLocks noGrp="1"/>
          </p:cNvSpPr>
          <p:nvPr>
            <p:ph type="subTitle" idx="13"/>
          </p:nvPr>
        </p:nvSpPr>
        <p:spPr>
          <a:xfrm>
            <a:off x="4849446" y="4108625"/>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83" name="Google Shape;383;p22"/>
          <p:cNvSpPr txBox="1">
            <a:spLocks noGrp="1"/>
          </p:cNvSpPr>
          <p:nvPr>
            <p:ph type="title" idx="14" hasCustomPrompt="1"/>
          </p:nvPr>
        </p:nvSpPr>
        <p:spPr>
          <a:xfrm>
            <a:off x="752704" y="1541557"/>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
        <p:nvSpPr>
          <p:cNvPr id="384" name="Google Shape;384;p22"/>
          <p:cNvSpPr txBox="1">
            <a:spLocks noGrp="1"/>
          </p:cNvSpPr>
          <p:nvPr>
            <p:ph type="title" idx="15" hasCustomPrompt="1"/>
          </p:nvPr>
        </p:nvSpPr>
        <p:spPr>
          <a:xfrm>
            <a:off x="3473100" y="1541550"/>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
        <p:nvSpPr>
          <p:cNvPr id="385" name="Google Shape;385;p22"/>
          <p:cNvSpPr txBox="1">
            <a:spLocks noGrp="1"/>
          </p:cNvSpPr>
          <p:nvPr>
            <p:ph type="title" idx="16" hasCustomPrompt="1"/>
          </p:nvPr>
        </p:nvSpPr>
        <p:spPr>
          <a:xfrm>
            <a:off x="6227145" y="1558585"/>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
        <p:nvSpPr>
          <p:cNvPr id="386" name="Google Shape;386;p22"/>
          <p:cNvSpPr txBox="1">
            <a:spLocks noGrp="1"/>
          </p:cNvSpPr>
          <p:nvPr>
            <p:ph type="title" idx="17" hasCustomPrompt="1"/>
          </p:nvPr>
        </p:nvSpPr>
        <p:spPr>
          <a:xfrm>
            <a:off x="2063390" y="3270830"/>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
        <p:nvSpPr>
          <p:cNvPr id="387" name="Google Shape;387;p22"/>
          <p:cNvSpPr txBox="1">
            <a:spLocks noGrp="1"/>
          </p:cNvSpPr>
          <p:nvPr>
            <p:ph type="title" idx="18" hasCustomPrompt="1"/>
          </p:nvPr>
        </p:nvSpPr>
        <p:spPr>
          <a:xfrm>
            <a:off x="4850122" y="3270822"/>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3F71D7-085F-42BC-A61B-692F01C7AF92}" type="slidenum">
              <a:rPr lang="en-US" smtClean="0"/>
              <a:pPr/>
              <a:t>‹#›</a:t>
            </a:fld>
            <a:endParaRPr lang="en-US"/>
          </a:p>
        </p:txBody>
      </p:sp>
    </p:spTree>
    <p:extLst>
      <p:ext uri="{BB962C8B-B14F-4D97-AF65-F5344CB8AC3E}">
        <p14:creationId xmlns:p14="http://schemas.microsoft.com/office/powerpoint/2010/main" val="4037141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88060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97490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084196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030421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4003898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2175764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723477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454461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41639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3754422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panose="020F0502020204030204"/>
                <a:ea typeface="+mn-ea"/>
                <a:cs typeface="+mn-cs"/>
              </a:rPr>
              <a:pPr defTabSz="685800">
                <a:buClrTx/>
              </a:pPr>
              <a:t>9/11/2024</a:t>
            </a:fld>
            <a:endParaRPr lang="en-US"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panose="020F0502020204030204"/>
                <a:ea typeface="+mn-ea"/>
                <a:cs typeface="+mn-cs"/>
              </a:rPr>
              <a:pPr defTabSz="685800">
                <a:buClrTx/>
              </a:pPr>
              <a:t>‹#›</a:t>
            </a:fld>
            <a:endParaRPr lang="en-US"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052635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329697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652617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07373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6591860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022895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3506883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5957881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40834539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3180932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7990774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defTabSz="685800">
              <a:buClrTx/>
            </a:pPr>
            <a:fld id="{06ABD190-56AD-4C55-BBCA-1554B872117B}" type="datetimeFigureOut">
              <a:rPr lang="en-US" kern="1200" smtClean="0">
                <a:solidFill>
                  <a:prstClr val="black">
                    <a:tint val="75000"/>
                  </a:prstClr>
                </a:solidFill>
                <a:latin typeface="Calibri"/>
                <a:ea typeface="+mn-ea"/>
                <a:cs typeface="+mn-cs"/>
              </a:rPr>
              <a:pPr defTabSz="685800">
                <a:buClrTx/>
              </a:pPr>
              <a:t>9/11/2024</a:t>
            </a:fld>
            <a:endParaRPr lang="en-US" kern="1200">
              <a:solidFill>
                <a:prstClr val="black">
                  <a:tint val="75000"/>
                </a:prstClr>
              </a:solidFill>
              <a:latin typeface="Calibri"/>
              <a:ea typeface="+mn-ea"/>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defTabSz="685800">
              <a:buClrTx/>
            </a:pPr>
            <a:endParaRPr lang="en-US" kern="1200">
              <a:solidFill>
                <a:prstClr val="black">
                  <a:tint val="75000"/>
                </a:prstClr>
              </a:solidFill>
              <a:latin typeface="Calibri"/>
              <a:ea typeface="+mn-ea"/>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defTabSz="685800">
              <a:buClrTx/>
            </a:pPr>
            <a:fld id="{B8F674BA-2DE0-4D90-8561-25BA31F62F13}" type="slidenum">
              <a:rPr lang="en-US" kern="1200" smtClean="0">
                <a:solidFill>
                  <a:prstClr val="black">
                    <a:tint val="75000"/>
                  </a:prstClr>
                </a:solidFill>
                <a:latin typeface="Calibri"/>
                <a:ea typeface="+mn-ea"/>
                <a:cs typeface="+mn-cs"/>
              </a:rPr>
              <a:pPr defTabSz="685800">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642796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5B67-8137-4567-8DF6-7E247315C04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A85FAC3-EEAB-45B5-A569-6CB63F8DB04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D4595BF-7AC6-4295-A487-13AF81E6BB75}"/>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5" name="Footer Placeholder 4">
            <a:extLst>
              <a:ext uri="{FF2B5EF4-FFF2-40B4-BE49-F238E27FC236}">
                <a16:creationId xmlns:a16="http://schemas.microsoft.com/office/drawing/2014/main" id="{1166FC45-865E-40BC-9969-DECB48E944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58B93-5EBB-4554-8219-5E686AA489B5}"/>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2696101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04E8-74B6-482F-8C3B-30AFAC07E2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90FD48-9C11-4977-ABCF-19D905945AD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2733E1-C7BF-493A-A237-48469FDA6F82}"/>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5" name="Footer Placeholder 4">
            <a:extLst>
              <a:ext uri="{FF2B5EF4-FFF2-40B4-BE49-F238E27FC236}">
                <a16:creationId xmlns:a16="http://schemas.microsoft.com/office/drawing/2014/main" id="{807C4C63-654B-408B-AEE0-7D13F20410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5066CE-9387-4DD3-B9DC-A27E9FF8873A}"/>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20985062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F3F86-8025-46D1-9DDA-730CFB859722}"/>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666C34A-74C1-483E-96B4-3F8E05CDC8EB}"/>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47CB0E6-CDD9-4F5E-8912-BD21713FF70A}"/>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5" name="Footer Placeholder 4">
            <a:extLst>
              <a:ext uri="{FF2B5EF4-FFF2-40B4-BE49-F238E27FC236}">
                <a16:creationId xmlns:a16="http://schemas.microsoft.com/office/drawing/2014/main" id="{35C2E1E2-BC4C-4CD2-AB9F-6DFEE0DBD5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3F981-0F80-4E92-B975-332A4D4F8AB4}"/>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8309301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74B44-B6FE-4543-98A6-558C5D78E1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D6BA96-A5FB-4974-BAB3-7DB07C99BA86}"/>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457CCA-918B-4FA5-8D9F-CC7291021688}"/>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EB30BA-85EF-4E93-BA57-86BE2BD1AD9B}"/>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6" name="Footer Placeholder 5">
            <a:extLst>
              <a:ext uri="{FF2B5EF4-FFF2-40B4-BE49-F238E27FC236}">
                <a16:creationId xmlns:a16="http://schemas.microsoft.com/office/drawing/2014/main" id="{0A3C7D28-3390-430E-A2D4-DF91BD77FA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DF572E-D934-4568-81D4-98B6E78ACB29}"/>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679515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C1EA-1912-4BD9-8F0C-4C2E2E3ED369}"/>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796782-2F6B-49A4-84FD-44EC11F5F4EE}"/>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EFA4C34E-3A6F-4F78-8465-624147493D84}"/>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08A546-45FE-461B-8570-DD11EEEFE70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B969AD23-8F9D-4AB9-87A4-5DE99E4DCB0E}"/>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702DB1-0D4E-48E3-BDF7-D1AE092D746C}"/>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8" name="Footer Placeholder 7">
            <a:extLst>
              <a:ext uri="{FF2B5EF4-FFF2-40B4-BE49-F238E27FC236}">
                <a16:creationId xmlns:a16="http://schemas.microsoft.com/office/drawing/2014/main" id="{979F78A7-6DC4-4FBE-9B68-66691181B9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00C3CC-C0F4-43C3-89AA-8F60BCBB2626}"/>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228664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D0A8C-C558-4B32-A6D2-4CCB846C57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ED3476-E796-45E0-8A99-0363AD59D473}"/>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4" name="Footer Placeholder 3">
            <a:extLst>
              <a:ext uri="{FF2B5EF4-FFF2-40B4-BE49-F238E27FC236}">
                <a16:creationId xmlns:a16="http://schemas.microsoft.com/office/drawing/2014/main" id="{9C408C16-DEE5-431F-A85C-AE6A3A96F6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EAE642-8ECB-4476-AB13-CA1F2052D89D}"/>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861409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A295A9-E674-4C2D-BFBD-7308FCFC7F2F}"/>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3" name="Footer Placeholder 2">
            <a:extLst>
              <a:ext uri="{FF2B5EF4-FFF2-40B4-BE49-F238E27FC236}">
                <a16:creationId xmlns:a16="http://schemas.microsoft.com/office/drawing/2014/main" id="{DA846214-1F51-44A7-9952-1C47E7D3FC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A736EB-F4AC-4111-AB95-A0114FFA5C82}"/>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5922533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BBE4B-ECBE-424C-A94B-36E84B4E190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C1ED580-5392-4EEE-9175-6161BCA7D555}"/>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F4C215-7F72-41CD-ADD5-37C0E57C80A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7FB1896-5956-4100-A5AB-6CAF01972889}"/>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6" name="Footer Placeholder 5">
            <a:extLst>
              <a:ext uri="{FF2B5EF4-FFF2-40B4-BE49-F238E27FC236}">
                <a16:creationId xmlns:a16="http://schemas.microsoft.com/office/drawing/2014/main" id="{25EB286A-2ACE-401C-BA93-41D11FFCDE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0CE9F2-EE12-4D7F-88C8-113C6AF1DACA}"/>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4919270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F0B1F-E2AE-4295-9189-419EB12F11D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4985E23-B1C5-4F14-935A-FFA508DA8C8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B18EFF5-7ECA-4204-ABE6-BCAA1E68C2E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85E4A6DE-0BDB-475E-8EF0-43A00A4CE099}"/>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6" name="Footer Placeholder 5">
            <a:extLst>
              <a:ext uri="{FF2B5EF4-FFF2-40B4-BE49-F238E27FC236}">
                <a16:creationId xmlns:a16="http://schemas.microsoft.com/office/drawing/2014/main" id="{E3D37AC1-0A49-4051-9A6C-80F946568B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C1F884-3536-4ABF-B11D-DB708B643FFF}"/>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4667542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BAA2A-35EB-4005-9AAF-2D8AA21974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58E43D-5376-42FB-B1F1-DB08B0C54E7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93852F-D053-42C5-925F-CA4C9A09DB48}"/>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5" name="Footer Placeholder 4">
            <a:extLst>
              <a:ext uri="{FF2B5EF4-FFF2-40B4-BE49-F238E27FC236}">
                <a16:creationId xmlns:a16="http://schemas.microsoft.com/office/drawing/2014/main" id="{A1AE6B29-0AB3-47EF-943F-D249D321C7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9E88EB-F92F-4709-83A5-8713CB205774}"/>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42664169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651C45-FD7F-47D8-B84E-CD68D21B92F7}"/>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1794C1-39EE-4EEA-8C38-EEE0C8031215}"/>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E4F1F5-3EAB-4781-9D50-248E9D0E4128}"/>
              </a:ext>
            </a:extLst>
          </p:cNvPr>
          <p:cNvSpPr>
            <a:spLocks noGrp="1"/>
          </p:cNvSpPr>
          <p:nvPr>
            <p:ph type="dt" sz="half" idx="10"/>
          </p:nvPr>
        </p:nvSpPr>
        <p:spPr/>
        <p:txBody>
          <a:bodyPr/>
          <a:lstStyle/>
          <a:p>
            <a:fld id="{BB7F0781-617C-48B8-8111-6781EA82D27C}" type="datetimeFigureOut">
              <a:rPr lang="en-US" smtClean="0"/>
              <a:t>9/11/2024</a:t>
            </a:fld>
            <a:endParaRPr lang="en-US"/>
          </a:p>
        </p:txBody>
      </p:sp>
      <p:sp>
        <p:nvSpPr>
          <p:cNvPr id="5" name="Footer Placeholder 4">
            <a:extLst>
              <a:ext uri="{FF2B5EF4-FFF2-40B4-BE49-F238E27FC236}">
                <a16:creationId xmlns:a16="http://schemas.microsoft.com/office/drawing/2014/main" id="{C1B5588E-E3A7-4727-BAE9-9DE9AA8E6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F0775-4BF5-4F1D-8B7A-C216E4B5BE85}"/>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2612106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1.jp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jp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3700" cy="886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Amatic SC"/>
              <a:buNone/>
              <a:defRPr sz="2800" b="1">
                <a:latin typeface="Amatic SC"/>
                <a:ea typeface="Amatic SC"/>
                <a:cs typeface="Amatic SC"/>
                <a:sym typeface="Amatic SC"/>
              </a:defRPr>
            </a:lvl1pPr>
            <a:lvl2pPr lvl="1">
              <a:spcBef>
                <a:spcPts val="0"/>
              </a:spcBef>
              <a:spcAft>
                <a:spcPts val="0"/>
              </a:spcAft>
              <a:buSzPts val="2800"/>
              <a:buFont typeface="Amatic SC"/>
              <a:buNone/>
              <a:defRPr sz="2800" b="1">
                <a:latin typeface="Amatic SC"/>
                <a:ea typeface="Amatic SC"/>
                <a:cs typeface="Amatic SC"/>
                <a:sym typeface="Amatic SC"/>
              </a:defRPr>
            </a:lvl2pPr>
            <a:lvl3pPr lvl="2">
              <a:spcBef>
                <a:spcPts val="0"/>
              </a:spcBef>
              <a:spcAft>
                <a:spcPts val="0"/>
              </a:spcAft>
              <a:buSzPts val="2800"/>
              <a:buFont typeface="Amatic SC"/>
              <a:buNone/>
              <a:defRPr sz="2800" b="1">
                <a:latin typeface="Amatic SC"/>
                <a:ea typeface="Amatic SC"/>
                <a:cs typeface="Amatic SC"/>
                <a:sym typeface="Amatic SC"/>
              </a:defRPr>
            </a:lvl3pPr>
            <a:lvl4pPr lvl="3">
              <a:spcBef>
                <a:spcPts val="0"/>
              </a:spcBef>
              <a:spcAft>
                <a:spcPts val="0"/>
              </a:spcAft>
              <a:buSzPts val="2800"/>
              <a:buFont typeface="Amatic SC"/>
              <a:buNone/>
              <a:defRPr sz="2800" b="1">
                <a:latin typeface="Amatic SC"/>
                <a:ea typeface="Amatic SC"/>
                <a:cs typeface="Amatic SC"/>
                <a:sym typeface="Amatic SC"/>
              </a:defRPr>
            </a:lvl4pPr>
            <a:lvl5pPr lvl="4">
              <a:spcBef>
                <a:spcPts val="0"/>
              </a:spcBef>
              <a:spcAft>
                <a:spcPts val="0"/>
              </a:spcAft>
              <a:buSzPts val="2800"/>
              <a:buFont typeface="Amatic SC"/>
              <a:buNone/>
              <a:defRPr sz="2800" b="1">
                <a:latin typeface="Amatic SC"/>
                <a:ea typeface="Amatic SC"/>
                <a:cs typeface="Amatic SC"/>
                <a:sym typeface="Amatic SC"/>
              </a:defRPr>
            </a:lvl5pPr>
            <a:lvl6pPr lvl="5">
              <a:spcBef>
                <a:spcPts val="0"/>
              </a:spcBef>
              <a:spcAft>
                <a:spcPts val="0"/>
              </a:spcAft>
              <a:buSzPts val="2800"/>
              <a:buFont typeface="Amatic SC"/>
              <a:buNone/>
              <a:defRPr sz="2800" b="1">
                <a:latin typeface="Amatic SC"/>
                <a:ea typeface="Amatic SC"/>
                <a:cs typeface="Amatic SC"/>
                <a:sym typeface="Amatic SC"/>
              </a:defRPr>
            </a:lvl6pPr>
            <a:lvl7pPr lvl="6">
              <a:spcBef>
                <a:spcPts val="0"/>
              </a:spcBef>
              <a:spcAft>
                <a:spcPts val="0"/>
              </a:spcAft>
              <a:buSzPts val="2800"/>
              <a:buFont typeface="Amatic SC"/>
              <a:buNone/>
              <a:defRPr sz="2800" b="1">
                <a:latin typeface="Amatic SC"/>
                <a:ea typeface="Amatic SC"/>
                <a:cs typeface="Amatic SC"/>
                <a:sym typeface="Amatic SC"/>
              </a:defRPr>
            </a:lvl7pPr>
            <a:lvl8pPr lvl="7">
              <a:spcBef>
                <a:spcPts val="0"/>
              </a:spcBef>
              <a:spcAft>
                <a:spcPts val="0"/>
              </a:spcAft>
              <a:buSzPts val="2800"/>
              <a:buFont typeface="Amatic SC"/>
              <a:buNone/>
              <a:defRPr sz="2800" b="1">
                <a:latin typeface="Amatic SC"/>
                <a:ea typeface="Amatic SC"/>
                <a:cs typeface="Amatic SC"/>
                <a:sym typeface="Amatic SC"/>
              </a:defRPr>
            </a:lvl8pPr>
            <a:lvl9pPr lvl="8">
              <a:spcBef>
                <a:spcPts val="0"/>
              </a:spcBef>
              <a:spcAft>
                <a:spcPts val="0"/>
              </a:spcAft>
              <a:buSzPts val="2800"/>
              <a:buFont typeface="Amatic SC"/>
              <a:buNone/>
              <a:defRPr sz="2800" b="1">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726150" y="1616525"/>
            <a:ext cx="7697700" cy="29871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Font typeface="Catamaran"/>
              <a:buChar char="●"/>
              <a:defRPr>
                <a:latin typeface="Catamaran"/>
                <a:ea typeface="Catamaran"/>
                <a:cs typeface="Catamaran"/>
                <a:sym typeface="Catamaran"/>
              </a:defRPr>
            </a:lvl1pPr>
            <a:lvl2pPr marL="914400" lvl="1" indent="-317500">
              <a:spcBef>
                <a:spcPts val="0"/>
              </a:spcBef>
              <a:spcAft>
                <a:spcPts val="0"/>
              </a:spcAft>
              <a:buSzPts val="1400"/>
              <a:buFont typeface="Catamaran"/>
              <a:buChar char="○"/>
              <a:defRPr>
                <a:latin typeface="Catamaran"/>
                <a:ea typeface="Catamaran"/>
                <a:cs typeface="Catamaran"/>
                <a:sym typeface="Catamaran"/>
              </a:defRPr>
            </a:lvl2pPr>
            <a:lvl3pPr marL="1371600" lvl="2" indent="-317500">
              <a:spcBef>
                <a:spcPts val="0"/>
              </a:spcBef>
              <a:spcAft>
                <a:spcPts val="0"/>
              </a:spcAft>
              <a:buSzPts val="1400"/>
              <a:buFont typeface="Catamaran"/>
              <a:buChar char="■"/>
              <a:defRPr>
                <a:latin typeface="Catamaran"/>
                <a:ea typeface="Catamaran"/>
                <a:cs typeface="Catamaran"/>
                <a:sym typeface="Catamaran"/>
              </a:defRPr>
            </a:lvl3pPr>
            <a:lvl4pPr marL="1828800" lvl="3" indent="-317500">
              <a:spcBef>
                <a:spcPts val="0"/>
              </a:spcBef>
              <a:spcAft>
                <a:spcPts val="0"/>
              </a:spcAft>
              <a:buSzPts val="1400"/>
              <a:buFont typeface="Catamaran"/>
              <a:buChar char="●"/>
              <a:defRPr>
                <a:latin typeface="Catamaran"/>
                <a:ea typeface="Catamaran"/>
                <a:cs typeface="Catamaran"/>
                <a:sym typeface="Catamaran"/>
              </a:defRPr>
            </a:lvl4pPr>
            <a:lvl5pPr marL="2286000" lvl="4" indent="-317500">
              <a:spcBef>
                <a:spcPts val="0"/>
              </a:spcBef>
              <a:spcAft>
                <a:spcPts val="0"/>
              </a:spcAft>
              <a:buSzPts val="1400"/>
              <a:buFont typeface="Catamaran"/>
              <a:buChar char="○"/>
              <a:defRPr>
                <a:latin typeface="Catamaran"/>
                <a:ea typeface="Catamaran"/>
                <a:cs typeface="Catamaran"/>
                <a:sym typeface="Catamaran"/>
              </a:defRPr>
            </a:lvl5pPr>
            <a:lvl6pPr marL="2743200" lvl="5" indent="-317500">
              <a:spcBef>
                <a:spcPts val="0"/>
              </a:spcBef>
              <a:spcAft>
                <a:spcPts val="0"/>
              </a:spcAft>
              <a:buSzPts val="1400"/>
              <a:buFont typeface="Catamaran"/>
              <a:buChar char="■"/>
              <a:defRPr>
                <a:latin typeface="Catamaran"/>
                <a:ea typeface="Catamaran"/>
                <a:cs typeface="Catamaran"/>
                <a:sym typeface="Catamaran"/>
              </a:defRPr>
            </a:lvl6pPr>
            <a:lvl7pPr marL="3200400" lvl="6" indent="-317500">
              <a:spcBef>
                <a:spcPts val="0"/>
              </a:spcBef>
              <a:spcAft>
                <a:spcPts val="0"/>
              </a:spcAft>
              <a:buSzPts val="1400"/>
              <a:buFont typeface="Catamaran"/>
              <a:buChar char="●"/>
              <a:defRPr>
                <a:latin typeface="Catamaran"/>
                <a:ea typeface="Catamaran"/>
                <a:cs typeface="Catamaran"/>
                <a:sym typeface="Catamaran"/>
              </a:defRPr>
            </a:lvl7pPr>
            <a:lvl8pPr marL="3657600" lvl="7" indent="-317500">
              <a:spcBef>
                <a:spcPts val="0"/>
              </a:spcBef>
              <a:spcAft>
                <a:spcPts val="0"/>
              </a:spcAft>
              <a:buSzPts val="1400"/>
              <a:buFont typeface="Catamaran"/>
              <a:buChar char="○"/>
              <a:defRPr>
                <a:latin typeface="Catamaran"/>
                <a:ea typeface="Catamaran"/>
                <a:cs typeface="Catamaran"/>
                <a:sym typeface="Catamaran"/>
              </a:defRPr>
            </a:lvl8pPr>
            <a:lvl9pPr marL="4114800" lvl="8" indent="-317500">
              <a:spcBef>
                <a:spcPts val="0"/>
              </a:spcBef>
              <a:spcAft>
                <a:spcPts val="0"/>
              </a:spcAft>
              <a:buSzPts val="1400"/>
              <a:buFont typeface="Catamaran"/>
              <a:buChar char="■"/>
              <a:defRPr>
                <a:latin typeface="Catamaran"/>
                <a:ea typeface="Catamaran"/>
                <a:cs typeface="Catamaran"/>
                <a:sym typeface="Catamaran"/>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8" r:id="rId5"/>
    <p:sldLayoutId id="2147483659" r:id="rId6"/>
    <p:sldLayoutId id="2147483668" r:id="rId7"/>
    <p:sldLayoutId id="2147483762"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guide id="3" orient="horz" pos="340">
          <p15:clr>
            <a:srgbClr val="EA4335"/>
          </p15:clr>
        </p15:guide>
        <p15:guide id="4" pos="454">
          <p15:clr>
            <a:srgbClr val="EA4335"/>
          </p15:clr>
        </p15:guide>
        <p15:guide id="5" pos="5306">
          <p15:clr>
            <a:srgbClr val="EA4335"/>
          </p15:clr>
        </p15:guide>
        <p15:guide id="6" orient="horz" pos="290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57496003-2F14-4339-BAED-CA7D0A3A062E}"/>
              </a:ext>
            </a:extLst>
          </p:cNvPr>
          <p:cNvSpPr>
            <a:spLocks noChangeArrowheads="1"/>
          </p:cNvSpPr>
          <p:nvPr userDrawn="1"/>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5" name="Picture 14">
            <a:extLst>
              <a:ext uri="{FF2B5EF4-FFF2-40B4-BE49-F238E27FC236}">
                <a16:creationId xmlns:a16="http://schemas.microsoft.com/office/drawing/2014/main" id="{75D37B4F-19E0-4FD3-8160-4A2F9E78AC89}"/>
              </a:ext>
            </a:extLst>
          </p:cNvPr>
          <p:cNvPicPr>
            <a:picLocks noChangeAspect="1"/>
          </p:cNvPicPr>
          <p:nvPr userDrawn="1"/>
        </p:nvPicPr>
        <p:blipFill>
          <a:blip r:embed="rId13"/>
          <a:stretch>
            <a:fillRect/>
          </a:stretch>
        </p:blipFill>
        <p:spPr>
          <a:xfrm>
            <a:off x="0" y="0"/>
            <a:ext cx="9144000" cy="5143500"/>
          </a:xfrm>
          <a:prstGeom prst="rect">
            <a:avLst/>
          </a:prstGeom>
        </p:spPr>
      </p:pic>
    </p:spTree>
    <p:extLst>
      <p:ext uri="{BB962C8B-B14F-4D97-AF65-F5344CB8AC3E}">
        <p14:creationId xmlns:p14="http://schemas.microsoft.com/office/powerpoint/2010/main" val="48832076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86779E0-72CA-4EFC-4FBD-0CD7568CEA85}"/>
              </a:ext>
            </a:extLst>
          </p:cNvPr>
          <p:cNvPicPr>
            <a:picLocks noChangeAspect="1"/>
          </p:cNvPicPr>
          <p:nvPr userDrawn="1"/>
        </p:nvPicPr>
        <p:blipFill>
          <a:blip r:embed="rId13"/>
          <a:stretch>
            <a:fillRect/>
          </a:stretch>
        </p:blipFill>
        <p:spPr>
          <a:xfrm>
            <a:off x="0" y="0"/>
            <a:ext cx="9144000" cy="5143500"/>
          </a:xfrm>
          <a:prstGeom prst="rect">
            <a:avLst/>
          </a:prstGeom>
        </p:spPr>
      </p:pic>
    </p:spTree>
    <p:extLst>
      <p:ext uri="{BB962C8B-B14F-4D97-AF65-F5344CB8AC3E}">
        <p14:creationId xmlns:p14="http://schemas.microsoft.com/office/powerpoint/2010/main" val="103982263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u="none"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242CFC-BB27-4159-8ED5-49A662B9531B}"/>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BA53BF-4270-406B-A30E-6AD6BF6D6F6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5AF5E9-BC12-4E9F-8F05-A590D6EC23F4}"/>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B7F0781-617C-48B8-8111-6781EA82D27C}" type="datetimeFigureOut">
              <a:rPr lang="en-US" smtClean="0"/>
              <a:t>9/11/2024</a:t>
            </a:fld>
            <a:endParaRPr lang="en-US"/>
          </a:p>
        </p:txBody>
      </p:sp>
      <p:sp>
        <p:nvSpPr>
          <p:cNvPr id="5" name="Footer Placeholder 4">
            <a:extLst>
              <a:ext uri="{FF2B5EF4-FFF2-40B4-BE49-F238E27FC236}">
                <a16:creationId xmlns:a16="http://schemas.microsoft.com/office/drawing/2014/main" id="{53EACE9C-E687-407F-BE20-957DEDC2DF94}"/>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02496F-DD00-4379-8B30-221EAB7FB0B4}"/>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8FD70F1-4DDA-4317-9573-6F8F73FE7D3F}" type="slidenum">
              <a:rPr lang="en-US" smtClean="0"/>
              <a:t>‹#›</a:t>
            </a:fld>
            <a:endParaRPr lang="en-US"/>
          </a:p>
        </p:txBody>
      </p:sp>
    </p:spTree>
    <p:extLst>
      <p:ext uri="{BB962C8B-B14F-4D97-AF65-F5344CB8AC3E}">
        <p14:creationId xmlns:p14="http://schemas.microsoft.com/office/powerpoint/2010/main" val="233987401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audio" Target="../media/audio1.wav"/><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2.wav"/><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PNG"/><Relationship Id="rId1" Type="http://schemas.openxmlformats.org/officeDocument/2006/relationships/slideLayout" Target="../slideLayouts/slideLayout10.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2.wav"/><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gif"/></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1.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1.png"/><Relationship Id="rId5" Type="http://schemas.microsoft.com/office/2007/relationships/hdphoto" Target="../media/hdphoto1.wdp"/><Relationship Id="rId10" Type="http://schemas.openxmlformats.org/officeDocument/2006/relationships/image" Target="../media/image23.png"/><Relationship Id="rId4" Type="http://schemas.openxmlformats.org/officeDocument/2006/relationships/image" Target="../media/image20.png"/><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9.png"/><Relationship Id="rId4"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video" Target="https://www.youtube.com/embed/h12Vr_bOqc4?feature=oembed"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6.xml"/><Relationship Id="rId4" Type="http://schemas.openxmlformats.org/officeDocument/2006/relationships/image" Target="../media/image35.gif"/></Relationships>
</file>

<file path=ppt/slides/_rels/slide1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9.sv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gif"/><Relationship Id="rId1" Type="http://schemas.openxmlformats.org/officeDocument/2006/relationships/slideLayout" Target="../slideLayouts/slideLayout6.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image" Target="../media/image25.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image" Target="../media/image44.svg"/><Relationship Id="rId4" Type="http://schemas.microsoft.com/office/2007/relationships/hdphoto" Target="../media/hdphoto1.wdp"/><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22.png"/><Relationship Id="rId5" Type="http://schemas.microsoft.com/office/2007/relationships/hdphoto" Target="../media/hdphoto2.wdp"/><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5.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gif"/></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6.png"/><Relationship Id="rId7" Type="http://schemas.openxmlformats.org/officeDocument/2006/relationships/image" Target="../media/image51.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7.svg"/><Relationship Id="rId9" Type="http://schemas.openxmlformats.org/officeDocument/2006/relationships/image" Target="../media/image53.svg"/></Relationships>
</file>

<file path=ppt/slides/_rels/slide2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4.png"/><Relationship Id="rId7" Type="http://schemas.openxmlformats.org/officeDocument/2006/relationships/image" Target="../media/image11.png"/><Relationship Id="rId2" Type="http://schemas.openxmlformats.org/officeDocument/2006/relationships/audio" Target="../media/audio3.wav"/><Relationship Id="rId1" Type="http://schemas.openxmlformats.org/officeDocument/2006/relationships/slideLayout" Target="../slideLayouts/slideLayout20.xml"/><Relationship Id="rId6" Type="http://schemas.openxmlformats.org/officeDocument/2006/relationships/slide" Target="slide38.xml"/><Relationship Id="rId5" Type="http://schemas.openxmlformats.org/officeDocument/2006/relationships/image" Target="../media/image55.png"/><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audio" Target="../media/audio3.wav"/><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audio" Target="../media/audio3.wav"/><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57.svg"/><Relationship Id="rId4" Type="http://schemas.openxmlformats.org/officeDocument/2006/relationships/image" Target="../media/image7.svg"/><Relationship Id="rId9"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07/relationships/hdphoto" Target="../media/hdphoto5.wdp"/><Relationship Id="rId7" Type="http://schemas.openxmlformats.org/officeDocument/2006/relationships/image" Target="../media/image39.svg"/><Relationship Id="rId2"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61.svg"/><Relationship Id="rId5" Type="http://schemas.microsoft.com/office/2007/relationships/hdphoto" Target="../media/hdphoto6.wdp"/><Relationship Id="rId10"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57.sv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 Id="rId5" Type="http://schemas.openxmlformats.org/officeDocument/2006/relationships/image" Target="../media/image27.sv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5.sv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sv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7.wdp"/><Relationship Id="rId5" Type="http://schemas.openxmlformats.org/officeDocument/2006/relationships/image" Target="../media/image69.png"/><Relationship Id="rId4" Type="http://schemas.openxmlformats.org/officeDocument/2006/relationships/image" Target="../media/image68.gif"/></Relationships>
</file>

<file path=ppt/slides/_rels/slide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0.gif"/><Relationship Id="rId7" Type="http://schemas.openxmlformats.org/officeDocument/2006/relationships/image" Target="../media/image51.sv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4.svg"/><Relationship Id="rId4" Type="http://schemas.openxmlformats.org/officeDocument/2006/relationships/image" Target="../media/image43.png"/><Relationship Id="rId9" Type="http://schemas.openxmlformats.org/officeDocument/2006/relationships/image" Target="../media/image9.svg"/></Relationships>
</file>

<file path=ppt/slides/_rels/slide32.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image" Target="../media/image71.png"/><Relationship Id="rId1" Type="http://schemas.openxmlformats.org/officeDocument/2006/relationships/slideLayout" Target="../slideLayouts/slideLayout6.xml"/><Relationship Id="rId5" Type="http://schemas.openxmlformats.org/officeDocument/2006/relationships/image" Target="../media/image7.sv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73.gif"/><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69.png"/><Relationship Id="rId7"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75.svg"/><Relationship Id="rId5" Type="http://schemas.openxmlformats.org/officeDocument/2006/relationships/image" Target="../media/image74.png"/><Relationship Id="rId4" Type="http://schemas.microsoft.com/office/2007/relationships/hdphoto" Target="../media/hdphoto7.wdp"/></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900.png"/><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8.png"/><Relationship Id="rId7" Type="http://schemas.openxmlformats.org/officeDocument/2006/relationships/image" Target="../media/image74.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51.svg"/><Relationship Id="rId4" Type="http://schemas.microsoft.com/office/2007/relationships/hdphoto" Target="../media/hdphoto8.wdp"/><Relationship Id="rId9"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 Id="rId5" Type="http://schemas.openxmlformats.org/officeDocument/2006/relationships/image" Target="../media/image25.svg"/><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6.xml"/><Relationship Id="rId5" Type="http://schemas.microsoft.com/office/2007/relationships/hdphoto" Target="../media/hdphoto9.wdp"/><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n416 Fb Dinh Thu Huyen">
            <a:extLst>
              <a:ext uri="{FF2B5EF4-FFF2-40B4-BE49-F238E27FC236}">
                <a16:creationId xmlns:a16="http://schemas.microsoft.com/office/drawing/2014/main" id="{7B261543-F6E9-4D2D-8428-C4AFF24A00D3}"/>
              </a:ext>
            </a:extLst>
          </p:cNvPr>
          <p:cNvSpPr>
            <a:spLocks noGrp="1"/>
          </p:cNvSpPr>
          <p:nvPr>
            <p:ph type="title" idx="2"/>
          </p:nvPr>
        </p:nvSpPr>
        <p:spPr>
          <a:xfrm>
            <a:off x="1384438" y="607370"/>
            <a:ext cx="6166738" cy="1518250"/>
          </a:xfrm>
        </p:spPr>
        <p:txBody>
          <a:bodyPr/>
          <a:lstStyle/>
          <a:p>
            <a:r>
              <a:rPr lang="en-US" sz="9600" dirty="0">
                <a:solidFill>
                  <a:srgbClr val="F28482"/>
                </a:solidFill>
                <a:latin typeface="Bahnschrift SemiBold" panose="020B0502040204020203" pitchFamily="34" charset="0"/>
              </a:rPr>
              <a:t>WELCOME</a:t>
            </a:r>
          </a:p>
        </p:txBody>
      </p:sp>
      <p:sp>
        <p:nvSpPr>
          <p:cNvPr id="4" name="Freeform 5" descr="n416 Fb Dinh Thu Huyen">
            <a:extLst>
              <a:ext uri="{FF2B5EF4-FFF2-40B4-BE49-F238E27FC236}">
                <a16:creationId xmlns:a16="http://schemas.microsoft.com/office/drawing/2014/main" id="{D5D9DDDD-E9F9-4F4C-A06F-C05656B3B6DA}"/>
              </a:ext>
            </a:extLst>
          </p:cNvPr>
          <p:cNvSpPr/>
          <p:nvPr/>
        </p:nvSpPr>
        <p:spPr>
          <a:xfrm>
            <a:off x="6927551" y="2515892"/>
            <a:ext cx="1958700" cy="2627608"/>
          </a:xfrm>
          <a:custGeom>
            <a:avLst/>
            <a:gdLst/>
            <a:ahLst/>
            <a:cxnLst/>
            <a:rect l="l" t="t" r="r" b="b"/>
            <a:pathLst>
              <a:path w="1958700" h="2627608">
                <a:moveTo>
                  <a:pt x="0" y="0"/>
                </a:moveTo>
                <a:lnTo>
                  <a:pt x="1958701" y="0"/>
                </a:lnTo>
                <a:lnTo>
                  <a:pt x="1958701" y="2627608"/>
                </a:lnTo>
                <a:lnTo>
                  <a:pt x="0" y="26276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3" descr="n416 Fb Dinh Thu Huyen">
            <a:extLst>
              <a:ext uri="{FF2B5EF4-FFF2-40B4-BE49-F238E27FC236}">
                <a16:creationId xmlns:a16="http://schemas.microsoft.com/office/drawing/2014/main" id="{3D457100-2DD9-41E2-9175-B89CAD4633E2}"/>
              </a:ext>
            </a:extLst>
          </p:cNvPr>
          <p:cNvSpPr/>
          <p:nvPr/>
        </p:nvSpPr>
        <p:spPr>
          <a:xfrm rot="20153058">
            <a:off x="436575" y="43487"/>
            <a:ext cx="1710516" cy="2502422"/>
          </a:xfrm>
          <a:custGeom>
            <a:avLst/>
            <a:gdLst/>
            <a:ahLst/>
            <a:cxnLst/>
            <a:rect l="l" t="t" r="r" b="b"/>
            <a:pathLst>
              <a:path w="2162011" h="3162942">
                <a:moveTo>
                  <a:pt x="0" y="0"/>
                </a:moveTo>
                <a:lnTo>
                  <a:pt x="2162011" y="0"/>
                </a:lnTo>
                <a:lnTo>
                  <a:pt x="2162011" y="3162941"/>
                </a:lnTo>
                <a:lnTo>
                  <a:pt x="0" y="316294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12" descr="n416 Fb Dinh Thu Huyen">
            <a:extLst>
              <a:ext uri="{FF2B5EF4-FFF2-40B4-BE49-F238E27FC236}">
                <a16:creationId xmlns:a16="http://schemas.microsoft.com/office/drawing/2014/main" id="{AEB67FA8-7235-4CF2-8EDC-5141DF6866F9}"/>
              </a:ext>
            </a:extLst>
          </p:cNvPr>
          <p:cNvSpPr/>
          <p:nvPr/>
        </p:nvSpPr>
        <p:spPr>
          <a:xfrm>
            <a:off x="21801" y="3446676"/>
            <a:ext cx="1754983" cy="1627348"/>
          </a:xfrm>
          <a:custGeom>
            <a:avLst/>
            <a:gdLst/>
            <a:ahLst/>
            <a:cxnLst/>
            <a:rect l="l" t="t" r="r" b="b"/>
            <a:pathLst>
              <a:path w="2355178" h="2183892">
                <a:moveTo>
                  <a:pt x="0" y="0"/>
                </a:moveTo>
                <a:lnTo>
                  <a:pt x="2355178" y="0"/>
                </a:lnTo>
                <a:lnTo>
                  <a:pt x="2355178" y="2183892"/>
                </a:lnTo>
                <a:lnTo>
                  <a:pt x="0" y="21838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7" name="Freeform 9" descr="n416 Fb Dinh Thu Huyen">
            <a:extLst>
              <a:ext uri="{FF2B5EF4-FFF2-40B4-BE49-F238E27FC236}">
                <a16:creationId xmlns:a16="http://schemas.microsoft.com/office/drawing/2014/main" id="{A7455BB5-4E36-4053-BB9F-8C3041E61DAA}"/>
              </a:ext>
            </a:extLst>
          </p:cNvPr>
          <p:cNvSpPr/>
          <p:nvPr/>
        </p:nvSpPr>
        <p:spPr>
          <a:xfrm rot="625649" flipH="1">
            <a:off x="7208473" y="1264891"/>
            <a:ext cx="1396856" cy="1133955"/>
          </a:xfrm>
          <a:custGeom>
            <a:avLst/>
            <a:gdLst/>
            <a:ahLst/>
            <a:cxnLst/>
            <a:rect l="l" t="t" r="r" b="b"/>
            <a:pathLst>
              <a:path w="3159456" h="2502119">
                <a:moveTo>
                  <a:pt x="0" y="0"/>
                </a:moveTo>
                <a:lnTo>
                  <a:pt x="3159456" y="0"/>
                </a:lnTo>
                <a:lnTo>
                  <a:pt x="3159456" y="2502119"/>
                </a:lnTo>
                <a:lnTo>
                  <a:pt x="0" y="25021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Tree>
    <p:extLst>
      <p:ext uri="{BB962C8B-B14F-4D97-AF65-F5344CB8AC3E}">
        <p14:creationId xmlns:p14="http://schemas.microsoft.com/office/powerpoint/2010/main" val="735311796"/>
      </p:ext>
    </p:extLst>
  </p:cSld>
  <p:clrMapOvr>
    <a:masterClrMapping/>
  </p:clrMapOvr>
  <mc:AlternateContent xmlns:mc="http://schemas.openxmlformats.org/markup-compatibility/2006" xmlns:p14="http://schemas.microsoft.com/office/powerpoint/2010/main">
    <mc:Choice Requires="p14">
      <p:transition spd="slow" p14:dur="1500">
        <p:split orient="vert"/>
        <p:sndAc>
          <p:stSnd>
            <p:snd r:embed="rId2" name="applause.wav"/>
          </p:stSnd>
        </p:sndAc>
      </p:transition>
    </mc:Choice>
    <mc:Fallback xmlns="">
      <p:transition spd="slow">
        <p:split orient="vert"/>
        <p:sndAc>
          <p:stSnd>
            <p:snd r:embed="rId11"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0" name="Snip Diagonal Corner Rectangle 39" descr="n416 Fb Dinh Thu Huyen"/>
          <p:cNvSpPr/>
          <p:nvPr/>
        </p:nvSpPr>
        <p:spPr>
          <a:xfrm>
            <a:off x="625929" y="256248"/>
            <a:ext cx="7892143" cy="2871416"/>
          </a:xfrm>
          <a:prstGeom prst="snip2DiagRect">
            <a:avLst/>
          </a:prstGeom>
          <a:solidFill>
            <a:srgbClr val="0088B8">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pPr>
            <a:endParaRPr lang="en-US" sz="2800" b="1" kern="1200" dirty="0">
              <a:solidFill>
                <a:prstClr val="white"/>
              </a:solidFill>
              <a:latin typeface="Cambria" panose="02040503050406030204" pitchFamily="18" charset="0"/>
              <a:ea typeface="Cambria" panose="02040503050406030204" pitchFamily="18" charset="0"/>
              <a:cs typeface="Catamaran" panose="020B0604020202020204" charset="0"/>
            </a:endParaRPr>
          </a:p>
          <a:p>
            <a:pPr defTabSz="685800">
              <a:buClrTx/>
            </a:pPr>
            <a:r>
              <a:rPr lang="en-US" sz="2800" b="1" kern="1200" dirty="0" err="1">
                <a:solidFill>
                  <a:prstClr val="white"/>
                </a:solidFill>
                <a:latin typeface="Cambria" panose="02040503050406030204" pitchFamily="18" charset="0"/>
                <a:ea typeface="Cambria" panose="02040503050406030204" pitchFamily="18" charset="0"/>
                <a:cs typeface="Catamaran" panose="020B0604020202020204" charset="0"/>
              </a:rPr>
              <a:t>Câu</a:t>
            </a:r>
            <a:r>
              <a:rPr lang="en-US" sz="2800" b="1" kern="1200" dirty="0">
                <a:solidFill>
                  <a:prstClr val="white"/>
                </a:solidFill>
                <a:latin typeface="Cambria" panose="02040503050406030204" pitchFamily="18" charset="0"/>
                <a:ea typeface="Cambria" panose="02040503050406030204" pitchFamily="18" charset="0"/>
                <a:cs typeface="Catamaran" panose="020B0604020202020204" charset="0"/>
              </a:rPr>
              <a:t> 1:                </a:t>
            </a:r>
            <a:r>
              <a:rPr lang="vi-VN" sz="2800" b="1" kern="1200" dirty="0">
                <a:solidFill>
                  <a:prstClr val="white"/>
                </a:solidFill>
                <a:latin typeface="Cambria" panose="02040503050406030204" pitchFamily="18" charset="0"/>
                <a:ea typeface="Cambria" panose="02040503050406030204" pitchFamily="18" charset="0"/>
                <a:cs typeface="Catamaran" panose="020B0604020202020204" charset="0"/>
              </a:rPr>
              <a:t>Chặt không đứ</a:t>
            </a:r>
            <a:r>
              <a:rPr lang="en-US" sz="2800" b="1" kern="1200" dirty="0">
                <a:solidFill>
                  <a:prstClr val="white"/>
                </a:solidFill>
                <a:latin typeface="Cambria" panose="02040503050406030204" pitchFamily="18" charset="0"/>
                <a:ea typeface="Cambria" panose="02040503050406030204" pitchFamily="18" charset="0"/>
                <a:cs typeface="Catamaran" panose="020B0604020202020204" charset="0"/>
              </a:rPr>
              <a:t>t</a:t>
            </a:r>
          </a:p>
          <a:p>
            <a:pPr defTabSz="685800">
              <a:buClrTx/>
            </a:pPr>
            <a:r>
              <a:rPr lang="en-US" sz="2800" b="1" kern="1200" dirty="0">
                <a:solidFill>
                  <a:prstClr val="white"/>
                </a:solidFill>
                <a:latin typeface="Cambria" panose="02040503050406030204" pitchFamily="18" charset="0"/>
                <a:ea typeface="Cambria" panose="02040503050406030204" pitchFamily="18" charset="0"/>
                <a:cs typeface="Catamaran" panose="020B0604020202020204" charset="0"/>
              </a:rPr>
              <a:t>                             </a:t>
            </a:r>
            <a:r>
              <a:rPr lang="vi-VN" sz="2800" b="1" kern="1200" dirty="0">
                <a:solidFill>
                  <a:prstClr val="white"/>
                </a:solidFill>
                <a:latin typeface="Cambria" panose="02040503050406030204" pitchFamily="18" charset="0"/>
                <a:ea typeface="Cambria" panose="02040503050406030204" pitchFamily="18" charset="0"/>
                <a:cs typeface="Catamaran" panose="020B0604020202020204" charset="0"/>
              </a:rPr>
              <a:t>Bứt không rời</a:t>
            </a:r>
            <a:endParaRPr lang="en-US" sz="2800" b="1" kern="1200" dirty="0">
              <a:solidFill>
                <a:prstClr val="white"/>
              </a:solidFill>
              <a:latin typeface="Cambria" panose="02040503050406030204" pitchFamily="18" charset="0"/>
              <a:ea typeface="Cambria" panose="02040503050406030204" pitchFamily="18" charset="0"/>
              <a:cs typeface="Catamaran" panose="020B0604020202020204" charset="0"/>
            </a:endParaRPr>
          </a:p>
          <a:p>
            <a:pPr defTabSz="685800">
              <a:buClrTx/>
            </a:pPr>
            <a:r>
              <a:rPr lang="en-US" sz="2800" b="1" kern="1200" dirty="0">
                <a:solidFill>
                  <a:prstClr val="white"/>
                </a:solidFill>
                <a:latin typeface="Cambria" panose="02040503050406030204" pitchFamily="18" charset="0"/>
                <a:ea typeface="Cambria" panose="02040503050406030204" pitchFamily="18" charset="0"/>
                <a:cs typeface="Catamaran" panose="020B0604020202020204" charset="0"/>
              </a:rPr>
              <a:t>                             </a:t>
            </a:r>
            <a:r>
              <a:rPr lang="vi-VN" sz="2800" b="1" kern="1200" dirty="0">
                <a:solidFill>
                  <a:prstClr val="white"/>
                </a:solidFill>
                <a:latin typeface="Cambria" panose="02040503050406030204" pitchFamily="18" charset="0"/>
                <a:ea typeface="Cambria" panose="02040503050406030204" pitchFamily="18" charset="0"/>
                <a:cs typeface="Catamaran" panose="020B0604020202020204" charset="0"/>
              </a:rPr>
              <a:t>Phơi không khô</a:t>
            </a:r>
            <a:endParaRPr lang="en-US" sz="2800" b="1" kern="1200" dirty="0">
              <a:solidFill>
                <a:prstClr val="white"/>
              </a:solidFill>
              <a:latin typeface="Cambria" panose="02040503050406030204" pitchFamily="18" charset="0"/>
              <a:ea typeface="Cambria" panose="02040503050406030204" pitchFamily="18" charset="0"/>
              <a:cs typeface="Catamaran" panose="020B0604020202020204" charset="0"/>
            </a:endParaRPr>
          </a:p>
          <a:p>
            <a:pPr defTabSz="685800">
              <a:buClrTx/>
            </a:pPr>
            <a:r>
              <a:rPr lang="en-US" sz="2800" b="1" kern="1200" dirty="0">
                <a:solidFill>
                  <a:prstClr val="white"/>
                </a:solidFill>
                <a:latin typeface="Cambria" panose="02040503050406030204" pitchFamily="18" charset="0"/>
                <a:ea typeface="Cambria" panose="02040503050406030204" pitchFamily="18" charset="0"/>
                <a:cs typeface="Catamaran" panose="020B0604020202020204" charset="0"/>
              </a:rPr>
              <a:t>                             </a:t>
            </a:r>
            <a:r>
              <a:rPr lang="vi-VN" sz="2800" b="1" kern="1200" dirty="0">
                <a:solidFill>
                  <a:prstClr val="white"/>
                </a:solidFill>
                <a:latin typeface="Cambria" panose="02040503050406030204" pitchFamily="18" charset="0"/>
                <a:ea typeface="Cambria" panose="02040503050406030204" pitchFamily="18" charset="0"/>
                <a:cs typeface="Catamaran" panose="020B0604020202020204" charset="0"/>
              </a:rPr>
              <a:t>Chụm không đỏ. </a:t>
            </a:r>
          </a:p>
          <a:p>
            <a:pPr algn="ctr" defTabSz="685800">
              <a:buClrTx/>
            </a:pPr>
            <a:r>
              <a:rPr lang="en-US" sz="2800" b="1" i="1" kern="1200" dirty="0">
                <a:solidFill>
                  <a:prstClr val="white"/>
                </a:solidFill>
                <a:latin typeface="Cambria" panose="02040503050406030204" pitchFamily="18" charset="0"/>
                <a:ea typeface="Cambria" panose="02040503050406030204" pitchFamily="18" charset="0"/>
                <a:cs typeface="Catamaran" panose="020B0604020202020204" charset="0"/>
              </a:rPr>
              <a:t>(</a:t>
            </a:r>
            <a:r>
              <a:rPr lang="vi-VN" sz="2800" b="1" i="1" kern="1200" dirty="0">
                <a:solidFill>
                  <a:prstClr val="white"/>
                </a:solidFill>
                <a:latin typeface="Cambria" panose="02040503050406030204" pitchFamily="18" charset="0"/>
                <a:ea typeface="Cambria" panose="02040503050406030204" pitchFamily="18" charset="0"/>
                <a:cs typeface="Catamaran" panose="020B0604020202020204" charset="0"/>
              </a:rPr>
              <a:t>Là gì? </a:t>
            </a:r>
            <a:r>
              <a:rPr lang="en-US" sz="2800" b="1" i="1" kern="1200" dirty="0">
                <a:solidFill>
                  <a:prstClr val="white"/>
                </a:solidFill>
                <a:latin typeface="Cambria" panose="02040503050406030204" pitchFamily="18" charset="0"/>
                <a:ea typeface="Cambria" panose="02040503050406030204" pitchFamily="18" charset="0"/>
                <a:cs typeface="Catamaran" panose="020B0604020202020204" charset="0"/>
              </a:rPr>
              <a:t>)</a:t>
            </a:r>
          </a:p>
        </p:txBody>
      </p:sp>
      <p:sp>
        <p:nvSpPr>
          <p:cNvPr id="50" name="Snip Diagonal Corner Rectangle 49" descr="n416 Fb Dinh Thu Huyen"/>
          <p:cNvSpPr/>
          <p:nvPr/>
        </p:nvSpPr>
        <p:spPr>
          <a:xfrm>
            <a:off x="2988623" y="3391248"/>
            <a:ext cx="3166753" cy="649905"/>
          </a:xfrm>
          <a:prstGeom prst="snip2Diag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2400" b="1" kern="1200" dirty="0" err="1">
                <a:solidFill>
                  <a:prstClr val="white"/>
                </a:solidFill>
                <a:latin typeface="Cambria" panose="02040503050406030204" pitchFamily="18" charset="0"/>
                <a:ea typeface="Cambria" panose="02040503050406030204" pitchFamily="18" charset="0"/>
              </a:rPr>
              <a:t>Nước</a:t>
            </a:r>
            <a:endParaRPr lang="en-US" sz="2400" b="1" kern="1200" dirty="0">
              <a:solidFill>
                <a:prstClr val="white"/>
              </a:solidFill>
              <a:latin typeface="Cambria" panose="02040503050406030204" pitchFamily="18" charset="0"/>
              <a:ea typeface="Cambria" panose="02040503050406030204" pitchFamily="18" charset="0"/>
            </a:endParaRPr>
          </a:p>
        </p:txBody>
      </p:sp>
      <p:pic>
        <p:nvPicPr>
          <p:cNvPr id="46" name="Picture 45" descr="n416 Fb Dinh Thu Huyen">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43775" y="4041153"/>
            <a:ext cx="1800225" cy="1101152"/>
          </a:xfrm>
          <a:prstGeom prst="rect">
            <a:avLst/>
          </a:prstGeom>
        </p:spPr>
      </p:pic>
      <p:pic>
        <p:nvPicPr>
          <p:cNvPr id="4098" name="Picture 2" descr="n416 Fb Dinh Thu Huyen">
            <a:extLst>
              <a:ext uri="{FF2B5EF4-FFF2-40B4-BE49-F238E27FC236}">
                <a16:creationId xmlns:a16="http://schemas.microsoft.com/office/drawing/2014/main" id="{F37A2BEF-6AD3-4D4F-B7B7-D292FB2A01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072" y="2874655"/>
            <a:ext cx="3018895" cy="2012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127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900" decel="100000" fill="hold"/>
                                        <p:tgtEl>
                                          <p:spTgt spid="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900" decel="100000" fill="hold"/>
                                        <p:tgtEl>
                                          <p:spTgt spid="5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 name="Snip Diagonal Corner Rectangle 39" descr="n416 Fb Dinh Thu Huyen"/>
          <p:cNvSpPr/>
          <p:nvPr/>
        </p:nvSpPr>
        <p:spPr>
          <a:xfrm>
            <a:off x="1031174" y="443284"/>
            <a:ext cx="6762007" cy="1188089"/>
          </a:xfrm>
          <a:prstGeom prst="snip2DiagRect">
            <a:avLst/>
          </a:prstGeom>
          <a:solidFill>
            <a:srgbClr val="0088B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3200" b="1" kern="1200" dirty="0" err="1">
                <a:solidFill>
                  <a:prstClr val="white"/>
                </a:solidFill>
                <a:latin typeface="Cambria" panose="02040503050406030204" pitchFamily="18" charset="0"/>
                <a:ea typeface="Cambria" panose="02040503050406030204" pitchFamily="18" charset="0"/>
              </a:rPr>
              <a:t>Câu</a:t>
            </a:r>
            <a:r>
              <a:rPr lang="en-US" sz="3200" b="1" kern="1200" dirty="0">
                <a:solidFill>
                  <a:prstClr val="white"/>
                </a:solidFill>
                <a:latin typeface="Cambria" panose="02040503050406030204" pitchFamily="18" charset="0"/>
                <a:ea typeface="Cambria" panose="02040503050406030204" pitchFamily="18" charset="0"/>
              </a:rPr>
              <a:t> 2: </a:t>
            </a:r>
            <a:r>
              <a:rPr lang="en-US" sz="3200" b="1" kern="1200" dirty="0" err="1">
                <a:solidFill>
                  <a:prstClr val="white"/>
                </a:solidFill>
                <a:latin typeface="Cambria" panose="02040503050406030204" pitchFamily="18" charset="0"/>
                <a:ea typeface="Cambria" panose="02040503050406030204" pitchFamily="18" charset="0"/>
              </a:rPr>
              <a:t>Cái</a:t>
            </a:r>
            <a:r>
              <a:rPr lang="en-US" sz="3200" b="1" kern="1200" dirty="0">
                <a:solidFill>
                  <a:prstClr val="white"/>
                </a:solidFill>
                <a:latin typeface="Cambria" panose="02040503050406030204" pitchFamily="18" charset="0"/>
                <a:ea typeface="Cambria" panose="02040503050406030204" pitchFamily="18" charset="0"/>
              </a:rPr>
              <a:t> </a:t>
            </a:r>
            <a:r>
              <a:rPr lang="en-US" sz="3200" b="1" kern="1200" dirty="0" err="1">
                <a:solidFill>
                  <a:prstClr val="white"/>
                </a:solidFill>
                <a:latin typeface="Cambria" panose="02040503050406030204" pitchFamily="18" charset="0"/>
                <a:ea typeface="Cambria" panose="02040503050406030204" pitchFamily="18" charset="0"/>
              </a:rPr>
              <a:t>gì</a:t>
            </a:r>
            <a:r>
              <a:rPr lang="en-US" sz="3200" b="1" kern="1200" dirty="0">
                <a:solidFill>
                  <a:prstClr val="white"/>
                </a:solidFill>
                <a:latin typeface="Cambria" panose="02040503050406030204" pitchFamily="18" charset="0"/>
                <a:ea typeface="Cambria" panose="02040503050406030204" pitchFamily="18" charset="0"/>
              </a:rPr>
              <a:t> </a:t>
            </a:r>
            <a:r>
              <a:rPr lang="en-US" sz="3200" b="1" kern="1200" dirty="0" err="1">
                <a:solidFill>
                  <a:prstClr val="white"/>
                </a:solidFill>
                <a:latin typeface="Cambria" panose="02040503050406030204" pitchFamily="18" charset="0"/>
                <a:ea typeface="Cambria" panose="02040503050406030204" pitchFamily="18" charset="0"/>
              </a:rPr>
              <a:t>trong</a:t>
            </a:r>
            <a:r>
              <a:rPr lang="en-US" sz="3200" b="1" kern="1200" dirty="0">
                <a:solidFill>
                  <a:prstClr val="white"/>
                </a:solidFill>
                <a:latin typeface="Cambria" panose="02040503050406030204" pitchFamily="18" charset="0"/>
                <a:ea typeface="Cambria" panose="02040503050406030204" pitchFamily="18" charset="0"/>
              </a:rPr>
              <a:t> </a:t>
            </a:r>
            <a:r>
              <a:rPr lang="en-US" sz="3200" b="1" kern="1200" dirty="0" err="1">
                <a:solidFill>
                  <a:prstClr val="white"/>
                </a:solidFill>
                <a:latin typeface="Cambria" panose="02040503050406030204" pitchFamily="18" charset="0"/>
                <a:ea typeface="Cambria" panose="02040503050406030204" pitchFamily="18" charset="0"/>
              </a:rPr>
              <a:t>lạnh</a:t>
            </a:r>
            <a:r>
              <a:rPr lang="en-US" sz="3200" b="1" kern="1200" dirty="0">
                <a:solidFill>
                  <a:prstClr val="white"/>
                </a:solidFill>
                <a:latin typeface="Cambria" panose="02040503050406030204" pitchFamily="18" charset="0"/>
                <a:ea typeface="Cambria" panose="02040503050406030204" pitchFamily="18" charset="0"/>
              </a:rPr>
              <a:t> </a:t>
            </a:r>
            <a:r>
              <a:rPr lang="en-US" sz="3200" b="1" kern="1200" dirty="0" err="1">
                <a:solidFill>
                  <a:prstClr val="white"/>
                </a:solidFill>
                <a:latin typeface="Cambria" panose="02040503050406030204" pitchFamily="18" charset="0"/>
                <a:ea typeface="Cambria" panose="02040503050406030204" pitchFamily="18" charset="0"/>
              </a:rPr>
              <a:t>ngoài</a:t>
            </a:r>
            <a:r>
              <a:rPr lang="en-US" sz="3200" b="1" kern="1200" dirty="0">
                <a:solidFill>
                  <a:prstClr val="white"/>
                </a:solidFill>
                <a:latin typeface="Cambria" panose="02040503050406030204" pitchFamily="18" charset="0"/>
                <a:ea typeface="Cambria" panose="02040503050406030204" pitchFamily="18" charset="0"/>
              </a:rPr>
              <a:t> </a:t>
            </a:r>
            <a:r>
              <a:rPr lang="en-US" sz="3200" b="1" kern="1200" dirty="0" err="1">
                <a:solidFill>
                  <a:prstClr val="white"/>
                </a:solidFill>
                <a:latin typeface="Cambria" panose="02040503050406030204" pitchFamily="18" charset="0"/>
                <a:ea typeface="Cambria" panose="02040503050406030204" pitchFamily="18" charset="0"/>
              </a:rPr>
              <a:t>nóng</a:t>
            </a:r>
            <a:r>
              <a:rPr lang="en-US" sz="3200" b="1" kern="1200" dirty="0">
                <a:solidFill>
                  <a:prstClr val="white"/>
                </a:solidFill>
                <a:latin typeface="Cambria" panose="02040503050406030204" pitchFamily="18" charset="0"/>
                <a:ea typeface="Cambria" panose="02040503050406030204" pitchFamily="18" charset="0"/>
              </a:rPr>
              <a:t>? </a:t>
            </a:r>
          </a:p>
        </p:txBody>
      </p:sp>
      <p:sp>
        <p:nvSpPr>
          <p:cNvPr id="50" name="Snip Diagonal Corner Rectangle 49" descr="n416 Fb Dinh Thu Huyen"/>
          <p:cNvSpPr/>
          <p:nvPr/>
        </p:nvSpPr>
        <p:spPr>
          <a:xfrm>
            <a:off x="2130605" y="2145250"/>
            <a:ext cx="4563143" cy="1179841"/>
          </a:xfrm>
          <a:prstGeom prst="snip2Diag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3600" b="1" kern="1200" dirty="0" err="1">
                <a:solidFill>
                  <a:prstClr val="white"/>
                </a:solidFill>
                <a:latin typeface="Cambria" panose="02040503050406030204" pitchFamily="18" charset="0"/>
                <a:ea typeface="Cambria" panose="02040503050406030204" pitchFamily="18" charset="0"/>
              </a:rPr>
              <a:t>Tủ</a:t>
            </a:r>
            <a:r>
              <a:rPr lang="en-US" sz="3600" b="1" kern="1200" dirty="0">
                <a:solidFill>
                  <a:prstClr val="white"/>
                </a:solidFill>
                <a:latin typeface="Cambria" panose="02040503050406030204" pitchFamily="18" charset="0"/>
                <a:ea typeface="Cambria" panose="02040503050406030204" pitchFamily="18" charset="0"/>
              </a:rPr>
              <a:t> </a:t>
            </a:r>
            <a:r>
              <a:rPr lang="en-US" sz="3600" b="1" kern="1200" dirty="0" err="1">
                <a:solidFill>
                  <a:prstClr val="white"/>
                </a:solidFill>
                <a:latin typeface="Cambria" panose="02040503050406030204" pitchFamily="18" charset="0"/>
                <a:ea typeface="Cambria" panose="02040503050406030204" pitchFamily="18" charset="0"/>
              </a:rPr>
              <a:t>lạnh</a:t>
            </a:r>
            <a:endParaRPr lang="en-US" sz="3600" b="1" kern="1200" dirty="0">
              <a:solidFill>
                <a:prstClr val="white"/>
              </a:solidFill>
              <a:latin typeface="Cambria" panose="02040503050406030204" pitchFamily="18" charset="0"/>
              <a:ea typeface="Cambria" panose="02040503050406030204" pitchFamily="18" charset="0"/>
            </a:endParaRPr>
          </a:p>
        </p:txBody>
      </p:sp>
      <p:pic>
        <p:nvPicPr>
          <p:cNvPr id="46" name="Picture 45" descr="n416 Fb Dinh Thu Huyen">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3775" y="4042348"/>
            <a:ext cx="1800225" cy="1101152"/>
          </a:xfrm>
          <a:prstGeom prst="rect">
            <a:avLst/>
          </a:prstGeom>
        </p:spPr>
      </p:pic>
      <p:pic>
        <p:nvPicPr>
          <p:cNvPr id="5122" name="Picture 2" descr="n416 Fb Dinh Thu Huyen">
            <a:extLst>
              <a:ext uri="{FF2B5EF4-FFF2-40B4-BE49-F238E27FC236}">
                <a16:creationId xmlns:a16="http://schemas.microsoft.com/office/drawing/2014/main" id="{3E89229D-DCB4-4296-BF8A-984827024D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827" y="2758418"/>
            <a:ext cx="3241649" cy="2161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349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circle(in)">
                                      <p:cBhvr>
                                        <p:cTn id="7"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0" name="Snip Diagonal Corner Rectangle 39" descr="n416 Fb Dinh Thu Huyen"/>
          <p:cNvSpPr/>
          <p:nvPr/>
        </p:nvSpPr>
        <p:spPr>
          <a:xfrm>
            <a:off x="625929" y="308202"/>
            <a:ext cx="7925789" cy="2616153"/>
          </a:xfrm>
          <a:prstGeom prst="snip2DiagRect">
            <a:avLst/>
          </a:prstGeom>
          <a:solidFill>
            <a:srgbClr val="0088B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en-US" sz="2800" b="1" kern="1200" dirty="0" err="1">
                <a:solidFill>
                  <a:prstClr val="white"/>
                </a:solidFill>
                <a:latin typeface="Cambria" panose="02040503050406030204" pitchFamily="18" charset="0"/>
                <a:ea typeface="Cambria" panose="02040503050406030204" pitchFamily="18" charset="0"/>
              </a:rPr>
              <a:t>Câu</a:t>
            </a:r>
            <a:r>
              <a:rPr lang="en-US" sz="2800" b="1" kern="1200" dirty="0">
                <a:solidFill>
                  <a:prstClr val="white"/>
                </a:solidFill>
                <a:latin typeface="Cambria" panose="02040503050406030204" pitchFamily="18" charset="0"/>
                <a:ea typeface="Cambria" panose="02040503050406030204" pitchFamily="18" charset="0"/>
              </a:rPr>
              <a:t> 3: </a:t>
            </a:r>
          </a:p>
          <a:p>
            <a:pPr algn="ctr" defTabSz="685800">
              <a:buClrTx/>
              <a:defRPr/>
            </a:pPr>
            <a:r>
              <a:rPr lang="vi-VN" sz="2800" b="1" kern="1200" dirty="0">
                <a:solidFill>
                  <a:prstClr val="white"/>
                </a:solidFill>
                <a:latin typeface="Cambria" panose="02040503050406030204" pitchFamily="18" charset="0"/>
                <a:ea typeface="Cambria" panose="02040503050406030204" pitchFamily="18" charset="0"/>
              </a:rPr>
              <a:t>Khi nắng thì tôi bay lên</a:t>
            </a:r>
          </a:p>
          <a:p>
            <a:pPr algn="ctr" defTabSz="685800">
              <a:buClrTx/>
              <a:defRPr/>
            </a:pPr>
            <a:r>
              <a:rPr lang="vi-VN" sz="2800" b="1" kern="1200" dirty="0">
                <a:solidFill>
                  <a:prstClr val="white"/>
                </a:solidFill>
                <a:latin typeface="Cambria" panose="02040503050406030204" pitchFamily="18" charset="0"/>
                <a:ea typeface="Cambria" panose="02040503050406030204" pitchFamily="18" charset="0"/>
              </a:rPr>
              <a:t>Gió đưa tôi đến mọi miền xa xôi.</a:t>
            </a:r>
          </a:p>
          <a:p>
            <a:pPr algn="ctr" defTabSz="685800">
              <a:buClrTx/>
              <a:defRPr/>
            </a:pPr>
            <a:r>
              <a:rPr lang="vi-VN" sz="2800" b="1" kern="1200" dirty="0">
                <a:solidFill>
                  <a:prstClr val="white"/>
                </a:solidFill>
                <a:latin typeface="Cambria" panose="02040503050406030204" pitchFamily="18" charset="0"/>
                <a:ea typeface="Cambria" panose="02040503050406030204" pitchFamily="18" charset="0"/>
              </a:rPr>
              <a:t>Khi lạnh hạt đã nặng rồi</a:t>
            </a:r>
          </a:p>
          <a:p>
            <a:pPr algn="ctr" defTabSz="685800">
              <a:buClrTx/>
              <a:defRPr/>
            </a:pPr>
            <a:r>
              <a:rPr lang="vi-VN" sz="2800" b="1" kern="1200" dirty="0">
                <a:solidFill>
                  <a:prstClr val="white"/>
                </a:solidFill>
                <a:latin typeface="Cambria" panose="02040503050406030204" pitchFamily="18" charset="0"/>
                <a:ea typeface="Cambria" panose="02040503050406030204" pitchFamily="18" charset="0"/>
              </a:rPr>
              <a:t>Tôi sà xuống đất về nơi cội nguồn.</a:t>
            </a:r>
          </a:p>
          <a:p>
            <a:pPr algn="ctr" defTabSz="685800">
              <a:buClrTx/>
              <a:defRPr/>
            </a:pPr>
            <a:r>
              <a:rPr lang="vi-VN" sz="2800" b="1" kern="1200" dirty="0">
                <a:solidFill>
                  <a:prstClr val="white"/>
                </a:solidFill>
                <a:latin typeface="Cambria" panose="02040503050406030204" pitchFamily="18" charset="0"/>
                <a:ea typeface="Cambria" panose="02040503050406030204" pitchFamily="18" charset="0"/>
              </a:rPr>
              <a:t>(Là gì?</a:t>
            </a:r>
            <a:r>
              <a:rPr lang="en-US" sz="2800" b="1" kern="1200" dirty="0">
                <a:solidFill>
                  <a:prstClr val="white"/>
                </a:solidFill>
                <a:latin typeface="Cambria" panose="02040503050406030204" pitchFamily="18" charset="0"/>
                <a:ea typeface="Cambria" panose="02040503050406030204" pitchFamily="18" charset="0"/>
              </a:rPr>
              <a:t>)</a:t>
            </a:r>
          </a:p>
        </p:txBody>
      </p:sp>
      <p:sp>
        <p:nvSpPr>
          <p:cNvPr id="50" name="Snip Diagonal Corner Rectangle 49" descr="n416 Fb Dinh Thu Huyen"/>
          <p:cNvSpPr/>
          <p:nvPr/>
        </p:nvSpPr>
        <p:spPr>
          <a:xfrm>
            <a:off x="3500203" y="3184341"/>
            <a:ext cx="2505743" cy="1023977"/>
          </a:xfrm>
          <a:prstGeom prst="snip2Diag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3200" b="1" kern="1200" dirty="0" err="1">
                <a:solidFill>
                  <a:prstClr val="white"/>
                </a:solidFill>
                <a:latin typeface="Cambria" panose="02040503050406030204" pitchFamily="18" charset="0"/>
                <a:ea typeface="Cambria" panose="02040503050406030204" pitchFamily="18" charset="0"/>
              </a:rPr>
              <a:t>Hơi</a:t>
            </a:r>
            <a:r>
              <a:rPr lang="en-US" sz="3200" b="1" kern="1200" dirty="0">
                <a:solidFill>
                  <a:prstClr val="white"/>
                </a:solidFill>
                <a:latin typeface="Cambria" panose="02040503050406030204" pitchFamily="18" charset="0"/>
                <a:ea typeface="Cambria" panose="02040503050406030204" pitchFamily="18" charset="0"/>
              </a:rPr>
              <a:t> </a:t>
            </a:r>
            <a:r>
              <a:rPr lang="en-US" sz="3200" b="1" kern="1200" dirty="0" err="1">
                <a:solidFill>
                  <a:prstClr val="white"/>
                </a:solidFill>
                <a:latin typeface="Cambria" panose="02040503050406030204" pitchFamily="18" charset="0"/>
                <a:ea typeface="Cambria" panose="02040503050406030204" pitchFamily="18" charset="0"/>
              </a:rPr>
              <a:t>nước</a:t>
            </a:r>
            <a:endParaRPr lang="en-US" sz="3200" b="1" kern="1200" dirty="0">
              <a:solidFill>
                <a:prstClr val="white"/>
              </a:solidFill>
              <a:latin typeface="Cambria" panose="02040503050406030204" pitchFamily="18" charset="0"/>
              <a:ea typeface="Cambria" panose="02040503050406030204" pitchFamily="18" charset="0"/>
            </a:endParaRPr>
          </a:p>
        </p:txBody>
      </p:sp>
      <p:pic>
        <p:nvPicPr>
          <p:cNvPr id="46" name="Picture 45" descr="n416 Fb Dinh Thu Huyen">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43775" y="4034266"/>
            <a:ext cx="1800225" cy="1101152"/>
          </a:xfrm>
          <a:prstGeom prst="rect">
            <a:avLst/>
          </a:prstGeom>
        </p:spPr>
      </p:pic>
      <p:pic>
        <p:nvPicPr>
          <p:cNvPr id="6146" name="Picture 2" descr="n416 Fb Dinh Thu Huyen">
            <a:extLst>
              <a:ext uri="{FF2B5EF4-FFF2-40B4-BE49-F238E27FC236}">
                <a16:creationId xmlns:a16="http://schemas.microsoft.com/office/drawing/2014/main" id="{DC03D7F5-0598-4E21-9723-3DCF26F45F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158" y="2667000"/>
            <a:ext cx="3252447" cy="2168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1569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900" decel="100000" fill="hold"/>
                                        <p:tgtEl>
                                          <p:spTgt spid="4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900" decel="100000" fill="hold"/>
                                        <p:tgtEl>
                                          <p:spTgt spid="5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416 Fb Dinh Thu Huyen"/>
          <p:cNvPicPr>
            <a:picLocks noChangeAspect="1"/>
          </p:cNvPicPr>
          <p:nvPr/>
        </p:nvPicPr>
        <p:blipFill rotWithShape="1">
          <a:blip r:embed="rId2"/>
          <a:srcRect l="30901" t="5689" r="30485" b="5330"/>
          <a:stretch/>
        </p:blipFill>
        <p:spPr>
          <a:xfrm>
            <a:off x="4927065" y="1048603"/>
            <a:ext cx="1306819" cy="3011381"/>
          </a:xfrm>
          <a:prstGeom prst="rect">
            <a:avLst/>
          </a:prstGeom>
        </p:spPr>
      </p:pic>
      <p:pic>
        <p:nvPicPr>
          <p:cNvPr id="5" name="Picture 4" descr="n416 Fb Dinh Thu Huy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294" y="1072739"/>
            <a:ext cx="4206727" cy="2992634"/>
          </a:xfrm>
          <a:prstGeom prst="rect">
            <a:avLst/>
          </a:prstGeom>
        </p:spPr>
      </p:pic>
      <p:pic>
        <p:nvPicPr>
          <p:cNvPr id="6" name="Picture 5" descr="n416 Fb Dinh Thu Huy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6929" y="1053992"/>
            <a:ext cx="2189777" cy="3005992"/>
          </a:xfrm>
          <a:prstGeom prst="rect">
            <a:avLst/>
          </a:prstGeom>
        </p:spPr>
      </p:pic>
      <p:sp>
        <p:nvSpPr>
          <p:cNvPr id="7" name="AutoShape 15">
            <a:extLst>
              <a:ext uri="{FF2B5EF4-FFF2-40B4-BE49-F238E27FC236}">
                <a16:creationId xmlns:a16="http://schemas.microsoft.com/office/drawing/2014/main" id="{C6405330-783B-4368-A83A-159DA4D0439B}"/>
              </a:ext>
            </a:extLst>
          </p:cNvPr>
          <p:cNvSpPr>
            <a:spLocks noChangeArrowheads="1"/>
          </p:cNvSpPr>
          <p:nvPr/>
        </p:nvSpPr>
        <p:spPr bwMode="auto">
          <a:xfrm>
            <a:off x="1272943" y="265169"/>
            <a:ext cx="4029185" cy="2688051"/>
          </a:xfrm>
          <a:prstGeom prst="cloudCallout">
            <a:avLst>
              <a:gd name="adj1" fmla="val 10582"/>
              <a:gd name="adj2" fmla="val 67555"/>
            </a:avLst>
          </a:prstGeom>
          <a:solidFill>
            <a:srgbClr val="FFCC00"/>
          </a:solidFill>
          <a:ln>
            <a:solidFill>
              <a:srgbClr val="72E905"/>
            </a:solidFill>
            <a:headEnd/>
            <a:tailEnd/>
          </a:ln>
        </p:spPr>
        <p:style>
          <a:lnRef idx="1">
            <a:schemeClr val="accent3"/>
          </a:lnRef>
          <a:fillRef idx="2">
            <a:schemeClr val="accent3"/>
          </a:fillRef>
          <a:effectRef idx="1">
            <a:schemeClr val="accent3"/>
          </a:effectRef>
          <a:fontRef idx="minor">
            <a:schemeClr val="dk1"/>
          </a:fontRef>
        </p:style>
        <p:txBody>
          <a:bodyPr/>
          <a:lstStyle/>
          <a:p>
            <a:pPr algn="just"/>
            <a:r>
              <a:rPr lang="en-US" sz="2100" b="1" dirty="0" err="1">
                <a:solidFill>
                  <a:schemeClr val="tx2"/>
                </a:solidFill>
                <a:latin typeface="Times New Roman" pitchFamily="18" charset="0"/>
                <a:cs typeface="Times New Roman" pitchFamily="18" charset="0"/>
              </a:rPr>
              <a:t>Cùng</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một</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chất</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là</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nước</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nhưng</a:t>
            </a:r>
            <a:r>
              <a:rPr lang="en-US" sz="2100" b="1" dirty="0">
                <a:solidFill>
                  <a:schemeClr val="tx2"/>
                </a:solidFill>
                <a:latin typeface="Times New Roman" pitchFamily="18" charset="0"/>
                <a:cs typeface="Times New Roman" pitchFamily="18" charset="0"/>
              </a:rPr>
              <a:t> </a:t>
            </a:r>
            <a:r>
              <a:rPr lang="en-US" sz="2100" dirty="0" err="1">
                <a:solidFill>
                  <a:schemeClr val="tx2"/>
                </a:solidFill>
                <a:latin typeface="Times New Roman" pitchFamily="18" charset="0"/>
                <a:cs typeface="Times New Roman" pitchFamily="18" charset="0"/>
              </a:rPr>
              <a:t>lại</a:t>
            </a:r>
            <a:r>
              <a:rPr lang="en-US" sz="2100" dirty="0">
                <a:solidFill>
                  <a:schemeClr val="tx2"/>
                </a:solidFill>
                <a:latin typeface="Times New Roman" pitchFamily="18" charset="0"/>
                <a:cs typeface="Times New Roman" pitchFamily="18" charset="0"/>
              </a:rPr>
              <a:t> </a:t>
            </a:r>
            <a:r>
              <a:rPr lang="en-US" sz="2100" dirty="0" err="1">
                <a:solidFill>
                  <a:schemeClr val="tx2"/>
                </a:solidFill>
                <a:latin typeface="Times New Roman" pitchFamily="18" charset="0"/>
                <a:cs typeface="Times New Roman" pitchFamily="18" charset="0"/>
              </a:rPr>
              <a:t>tồn</a:t>
            </a:r>
            <a:r>
              <a:rPr lang="en-US" sz="2100" dirty="0">
                <a:solidFill>
                  <a:schemeClr val="tx2"/>
                </a:solidFill>
                <a:latin typeface="Times New Roman" pitchFamily="18" charset="0"/>
                <a:cs typeface="Times New Roman" pitchFamily="18" charset="0"/>
              </a:rPr>
              <a:t> </a:t>
            </a:r>
            <a:r>
              <a:rPr lang="en-US" sz="2100" dirty="0" err="1">
                <a:solidFill>
                  <a:schemeClr val="tx2"/>
                </a:solidFill>
                <a:latin typeface="Times New Roman" pitchFamily="18" charset="0"/>
                <a:cs typeface="Times New Roman" pitchFamily="18" charset="0"/>
              </a:rPr>
              <a:t>tại</a:t>
            </a:r>
            <a:r>
              <a:rPr lang="en-US" sz="2100" dirty="0">
                <a:solidFill>
                  <a:schemeClr val="tx2"/>
                </a:solidFill>
                <a:latin typeface="Times New Roman" pitchFamily="18" charset="0"/>
                <a:cs typeface="Times New Roman" pitchFamily="18" charset="0"/>
              </a:rPr>
              <a:t> ở </a:t>
            </a:r>
            <a:r>
              <a:rPr lang="en-US" sz="2100" dirty="0" err="1">
                <a:solidFill>
                  <a:schemeClr val="tx2"/>
                </a:solidFill>
                <a:latin typeface="Times New Roman" pitchFamily="18" charset="0"/>
                <a:cs typeface="Times New Roman" pitchFamily="18" charset="0"/>
              </a:rPr>
              <a:t>ba</a:t>
            </a:r>
            <a:r>
              <a:rPr lang="en-US" sz="2100" dirty="0">
                <a:solidFill>
                  <a:schemeClr val="tx2"/>
                </a:solidFill>
                <a:latin typeface="Times New Roman" pitchFamily="18" charset="0"/>
                <a:cs typeface="Times New Roman" pitchFamily="18" charset="0"/>
              </a:rPr>
              <a:t> </a:t>
            </a:r>
            <a:r>
              <a:rPr lang="en-US" sz="2100" dirty="0" err="1">
                <a:solidFill>
                  <a:schemeClr val="tx2"/>
                </a:solidFill>
                <a:latin typeface="Times New Roman" pitchFamily="18" charset="0"/>
                <a:cs typeface="Times New Roman" pitchFamily="18" charset="0"/>
              </a:rPr>
              <a:t>thể</a:t>
            </a:r>
            <a:r>
              <a:rPr lang="en-US" sz="2100" dirty="0">
                <a:solidFill>
                  <a:schemeClr val="tx2"/>
                </a:solidFill>
                <a:latin typeface="Times New Roman" pitchFamily="18" charset="0"/>
                <a:cs typeface="Times New Roman" pitchFamily="18" charset="0"/>
              </a:rPr>
              <a:t> </a:t>
            </a:r>
            <a:r>
              <a:rPr lang="en-US" sz="2100" dirty="0" err="1">
                <a:solidFill>
                  <a:schemeClr val="tx2"/>
                </a:solidFill>
                <a:latin typeface="Times New Roman" pitchFamily="18" charset="0"/>
                <a:cs typeface="Times New Roman" pitchFamily="18" charset="0"/>
              </a:rPr>
              <a:t>khác</a:t>
            </a:r>
            <a:r>
              <a:rPr lang="en-US" sz="2100" dirty="0">
                <a:solidFill>
                  <a:schemeClr val="tx2"/>
                </a:solidFill>
                <a:latin typeface="Times New Roman" pitchFamily="18" charset="0"/>
                <a:cs typeface="Times New Roman" pitchFamily="18" charset="0"/>
              </a:rPr>
              <a:t> </a:t>
            </a:r>
            <a:r>
              <a:rPr lang="en-US" sz="2100" dirty="0" err="1">
                <a:solidFill>
                  <a:schemeClr val="tx2"/>
                </a:solidFill>
                <a:latin typeface="Times New Roman" pitchFamily="18" charset="0"/>
                <a:cs typeface="Times New Roman" pitchFamily="18" charset="0"/>
              </a:rPr>
              <a:t>nhau:</a:t>
            </a:r>
            <a:r>
              <a:rPr lang="en-US" sz="2100" b="1" dirty="0" err="1">
                <a:solidFill>
                  <a:schemeClr val="tx2"/>
                </a:solidFill>
                <a:latin typeface="Times New Roman" pitchFamily="18" charset="0"/>
                <a:cs typeface="Times New Roman" pitchFamily="18" charset="0"/>
              </a:rPr>
              <a:t>nước</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đá</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nước</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và</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hơi</a:t>
            </a:r>
            <a:r>
              <a:rPr lang="en-US" sz="2100" b="1" dirty="0">
                <a:solidFill>
                  <a:schemeClr val="tx2"/>
                </a:solidFill>
                <a:latin typeface="Times New Roman" pitchFamily="18" charset="0"/>
                <a:cs typeface="Times New Roman" pitchFamily="18" charset="0"/>
              </a:rPr>
              <a:t> </a:t>
            </a:r>
            <a:r>
              <a:rPr lang="en-US" sz="2100" b="1" dirty="0" err="1">
                <a:solidFill>
                  <a:schemeClr val="tx2"/>
                </a:solidFill>
                <a:latin typeface="Times New Roman" pitchFamily="18" charset="0"/>
                <a:cs typeface="Times New Roman" pitchFamily="18" charset="0"/>
              </a:rPr>
              <a:t>nước</a:t>
            </a:r>
            <a:r>
              <a:rPr lang="en-US" sz="2100" b="1" dirty="0">
                <a:solidFill>
                  <a:schemeClr val="tx2"/>
                </a:solidFill>
                <a:latin typeface="Times New Roman" pitchFamily="18" charset="0"/>
                <a:cs typeface="Times New Roman" pitchFamily="18" charset="0"/>
              </a:rPr>
              <a:t>.</a:t>
            </a:r>
          </a:p>
        </p:txBody>
      </p:sp>
    </p:spTree>
    <p:extLst>
      <p:ext uri="{BB962C8B-B14F-4D97-AF65-F5344CB8AC3E}">
        <p14:creationId xmlns:p14="http://schemas.microsoft.com/office/powerpoint/2010/main" val="664043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7"/>
                                        </p:tgtEl>
                                        <p:attrNameLst>
                                          <p:attrName>ppt_w</p:attrName>
                                        </p:attrNameLst>
                                      </p:cBhvr>
                                      <p:tavLst>
                                        <p:tav tm="0">
                                          <p:val>
                                            <p:strVal val="ppt_w"/>
                                          </p:val>
                                        </p:tav>
                                        <p:tav tm="100000">
                                          <p:val>
                                            <p:fltVal val="0"/>
                                          </p:val>
                                        </p:tav>
                                      </p:tavLst>
                                    </p:anim>
                                    <p:anim calcmode="lin" valueType="num">
                                      <p:cBhvr>
                                        <p:cTn id="7" dur="500"/>
                                        <p:tgtEl>
                                          <p:spTgt spid="7"/>
                                        </p:tgtEl>
                                        <p:attrNameLst>
                                          <p:attrName>ppt_h</p:attrName>
                                        </p:attrNameLst>
                                      </p:cBhvr>
                                      <p:tavLst>
                                        <p:tav tm="0">
                                          <p:val>
                                            <p:strVal val="ppt_h"/>
                                          </p:val>
                                        </p:tav>
                                        <p:tav tm="100000">
                                          <p:val>
                                            <p:fltVal val="0"/>
                                          </p:val>
                                        </p:tav>
                                      </p:tavLst>
                                    </p:anim>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n416 Fb Dinh Thu Huyen">
            <a:extLst>
              <a:ext uri="{FF2B5EF4-FFF2-40B4-BE49-F238E27FC236}">
                <a16:creationId xmlns:a16="http://schemas.microsoft.com/office/drawing/2014/main" id="{69DC0BEA-7A68-4DC2-A07D-027969CEA357}"/>
              </a:ext>
            </a:extLst>
          </p:cNvPr>
          <p:cNvSpPr txBox="1"/>
          <p:nvPr/>
        </p:nvSpPr>
        <p:spPr>
          <a:xfrm>
            <a:off x="529259" y="544165"/>
            <a:ext cx="3488635" cy="923330"/>
          </a:xfrm>
          <a:prstGeom prst="rect">
            <a:avLst/>
          </a:prstGeom>
          <a:noFill/>
        </p:spPr>
        <p:txBody>
          <a:bodyPr wrap="square" rtlCol="0">
            <a:spAutoFit/>
          </a:bodyPr>
          <a:lstStyle/>
          <a:p>
            <a:pPr defTabSz="685800">
              <a:buClrTx/>
            </a:pPr>
            <a:r>
              <a:rPr lang="en-US" sz="5400" kern="1200" dirty="0">
                <a:solidFill>
                  <a:srgbClr val="F6BD60"/>
                </a:solidFill>
                <a:latin typeface="Bahnschrift SemiBold" panose="020B0502040204020203" pitchFamily="34" charset="0"/>
                <a:ea typeface="+mn-ea"/>
                <a:cs typeface="+mn-cs"/>
              </a:rPr>
              <a:t>CH</a:t>
            </a:r>
            <a:r>
              <a:rPr lang="vi-VN" sz="5400" kern="1200" dirty="0">
                <a:solidFill>
                  <a:srgbClr val="F6BD60"/>
                </a:solidFill>
                <a:latin typeface="Bahnschrift SemiBold" panose="020B0502040204020203" pitchFamily="34" charset="0"/>
                <a:ea typeface="+mn-ea"/>
                <a:cs typeface="+mn-cs"/>
              </a:rPr>
              <a:t>Ư</a:t>
            </a:r>
            <a:r>
              <a:rPr lang="en-US" sz="5400" kern="1200" dirty="0">
                <a:solidFill>
                  <a:srgbClr val="F6BD60"/>
                </a:solidFill>
                <a:latin typeface="Bahnschrift SemiBold" panose="020B0502040204020203" pitchFamily="34" charset="0"/>
                <a:ea typeface="+mn-ea"/>
                <a:cs typeface="+mn-cs"/>
              </a:rPr>
              <a:t>ƠNG 1</a:t>
            </a:r>
          </a:p>
        </p:txBody>
      </p:sp>
      <p:sp>
        <p:nvSpPr>
          <p:cNvPr id="6" name="TextBox 5" descr="n416 Fb Dinh Thu Huyen">
            <a:extLst>
              <a:ext uri="{FF2B5EF4-FFF2-40B4-BE49-F238E27FC236}">
                <a16:creationId xmlns:a16="http://schemas.microsoft.com/office/drawing/2014/main" id="{BC6E2990-E62D-4F95-8305-8FB674E0F3DD}"/>
              </a:ext>
            </a:extLst>
          </p:cNvPr>
          <p:cNvSpPr txBox="1"/>
          <p:nvPr/>
        </p:nvSpPr>
        <p:spPr>
          <a:xfrm>
            <a:off x="529259" y="1377323"/>
            <a:ext cx="2683565" cy="600164"/>
          </a:xfrm>
          <a:prstGeom prst="rect">
            <a:avLst/>
          </a:prstGeom>
          <a:noFill/>
        </p:spPr>
        <p:txBody>
          <a:bodyPr wrap="square" rtlCol="0">
            <a:spAutoFit/>
          </a:bodyPr>
          <a:lstStyle/>
          <a:p>
            <a:pPr defTabSz="685800">
              <a:buClrTx/>
            </a:pPr>
            <a:r>
              <a:rPr lang="en-US" sz="3300" kern="1200" dirty="0">
                <a:solidFill>
                  <a:srgbClr val="84A59D"/>
                </a:solidFill>
                <a:latin typeface="Bahnschrift SemiBold" panose="020B0502040204020203" pitchFamily="34" charset="0"/>
                <a:ea typeface="+mn-ea"/>
                <a:cs typeface="+mn-cs"/>
              </a:rPr>
              <a:t>VẬT LÍ NHIỆT</a:t>
            </a:r>
          </a:p>
        </p:txBody>
      </p:sp>
      <p:sp>
        <p:nvSpPr>
          <p:cNvPr id="7" name="TextBox 6" descr="n416 Fb Dinh Thu Huyen">
            <a:extLst>
              <a:ext uri="{FF2B5EF4-FFF2-40B4-BE49-F238E27FC236}">
                <a16:creationId xmlns:a16="http://schemas.microsoft.com/office/drawing/2014/main" id="{CE2BC0A4-D34E-4DA2-937F-C467E6B5C746}"/>
              </a:ext>
            </a:extLst>
          </p:cNvPr>
          <p:cNvSpPr txBox="1"/>
          <p:nvPr/>
        </p:nvSpPr>
        <p:spPr>
          <a:xfrm>
            <a:off x="529259" y="1989029"/>
            <a:ext cx="1766681" cy="923330"/>
          </a:xfrm>
          <a:prstGeom prst="rect">
            <a:avLst/>
          </a:prstGeom>
          <a:noFill/>
        </p:spPr>
        <p:txBody>
          <a:bodyPr wrap="square" rtlCol="0">
            <a:spAutoFit/>
          </a:bodyPr>
          <a:lstStyle/>
          <a:p>
            <a:pPr defTabSz="685800">
              <a:buClrTx/>
            </a:pPr>
            <a:r>
              <a:rPr lang="en-US" sz="5400" kern="1200" dirty="0">
                <a:solidFill>
                  <a:srgbClr val="F28482"/>
                </a:solidFill>
                <a:latin typeface="Bahnschrift SemiBold" panose="020B0502040204020203" pitchFamily="34" charset="0"/>
                <a:ea typeface="+mn-ea"/>
                <a:cs typeface="+mn-cs"/>
              </a:rPr>
              <a:t>BÀI 1</a:t>
            </a:r>
          </a:p>
        </p:txBody>
      </p:sp>
      <p:sp>
        <p:nvSpPr>
          <p:cNvPr id="8" name="TextBox 7" descr="n416 Fb Dinh Thu Huyen">
            <a:extLst>
              <a:ext uri="{FF2B5EF4-FFF2-40B4-BE49-F238E27FC236}">
                <a16:creationId xmlns:a16="http://schemas.microsoft.com/office/drawing/2014/main" id="{46255682-20A0-450D-A162-82E2C70E9A49}"/>
              </a:ext>
            </a:extLst>
          </p:cNvPr>
          <p:cNvSpPr txBox="1"/>
          <p:nvPr/>
        </p:nvSpPr>
        <p:spPr>
          <a:xfrm>
            <a:off x="529259" y="2829553"/>
            <a:ext cx="3846443" cy="1015663"/>
          </a:xfrm>
          <a:prstGeom prst="rect">
            <a:avLst/>
          </a:prstGeom>
          <a:noFill/>
        </p:spPr>
        <p:txBody>
          <a:bodyPr wrap="square" rtlCol="0">
            <a:spAutoFit/>
          </a:bodyPr>
          <a:lstStyle/>
          <a:p>
            <a:pPr defTabSz="685800">
              <a:buClrTx/>
            </a:pPr>
            <a:r>
              <a:rPr lang="en-US" sz="3000" kern="1200" dirty="0">
                <a:solidFill>
                  <a:srgbClr val="F6BD60"/>
                </a:solidFill>
                <a:latin typeface="Bahnschrift SemiBold" panose="020B0502040204020203" pitchFamily="34" charset="0"/>
                <a:ea typeface="+mn-ea"/>
                <a:cs typeface="+mn-cs"/>
              </a:rPr>
              <a:t>CẤU TRÚC CỦA CHẤT SỰ CHUYỂN THỂ</a:t>
            </a:r>
          </a:p>
        </p:txBody>
      </p:sp>
      <p:grpSp>
        <p:nvGrpSpPr>
          <p:cNvPr id="11" name="Group 10" descr="n416 Fb Dinh Thu Huyen">
            <a:extLst>
              <a:ext uri="{FF2B5EF4-FFF2-40B4-BE49-F238E27FC236}">
                <a16:creationId xmlns:a16="http://schemas.microsoft.com/office/drawing/2014/main" id="{319A6748-F033-4099-AB30-16DC495D62CF}"/>
              </a:ext>
            </a:extLst>
          </p:cNvPr>
          <p:cNvGrpSpPr/>
          <p:nvPr/>
        </p:nvGrpSpPr>
        <p:grpSpPr>
          <a:xfrm>
            <a:off x="752890" y="4029288"/>
            <a:ext cx="1319420" cy="490258"/>
            <a:chOff x="1615108" y="5210410"/>
            <a:chExt cx="1759226" cy="653677"/>
          </a:xfrm>
        </p:grpSpPr>
        <p:sp>
          <p:nvSpPr>
            <p:cNvPr id="9" name="Rectangle: Rounded Corners 8">
              <a:extLst>
                <a:ext uri="{FF2B5EF4-FFF2-40B4-BE49-F238E27FC236}">
                  <a16:creationId xmlns:a16="http://schemas.microsoft.com/office/drawing/2014/main" id="{50AD4F5B-30D5-450D-B53D-DF473AD97AA7}"/>
                </a:ext>
              </a:extLst>
            </p:cNvPr>
            <p:cNvSpPr/>
            <p:nvPr/>
          </p:nvSpPr>
          <p:spPr>
            <a:xfrm>
              <a:off x="1615108" y="5210410"/>
              <a:ext cx="1759226" cy="653677"/>
            </a:xfrm>
            <a:prstGeom prst="roundRect">
              <a:avLst>
                <a:gd name="adj" fmla="val 50000"/>
              </a:avLst>
            </a:prstGeom>
            <a:solidFill>
              <a:srgbClr val="F284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0" name="TextBox 9">
              <a:extLst>
                <a:ext uri="{FF2B5EF4-FFF2-40B4-BE49-F238E27FC236}">
                  <a16:creationId xmlns:a16="http://schemas.microsoft.com/office/drawing/2014/main" id="{FAC0D591-86E4-406D-ACF6-C75B66635BC8}"/>
                </a:ext>
              </a:extLst>
            </p:cNvPr>
            <p:cNvSpPr txBox="1"/>
            <p:nvPr/>
          </p:nvSpPr>
          <p:spPr>
            <a:xfrm>
              <a:off x="1769164" y="5306415"/>
              <a:ext cx="1605170" cy="492442"/>
            </a:xfrm>
            <a:prstGeom prst="rect">
              <a:avLst/>
            </a:prstGeom>
            <a:noFill/>
          </p:spPr>
          <p:txBody>
            <a:bodyPr wrap="square" rtlCol="0">
              <a:spAutoFit/>
            </a:bodyPr>
            <a:lstStyle/>
            <a:p>
              <a:pPr defTabSz="685800">
                <a:buClrTx/>
              </a:pPr>
              <a:r>
                <a:rPr lang="en-US" sz="1800" kern="1200" dirty="0">
                  <a:solidFill>
                    <a:prstClr val="white"/>
                  </a:solidFill>
                  <a:latin typeface="Bahnschrift SemiBold" panose="020B0502040204020203" pitchFamily="34" charset="0"/>
                  <a:ea typeface="+mn-ea"/>
                  <a:cs typeface="+mn-cs"/>
                </a:rPr>
                <a:t>BẮT ĐẦU</a:t>
              </a:r>
            </a:p>
          </p:txBody>
        </p:sp>
      </p:grpSp>
      <p:grpSp>
        <p:nvGrpSpPr>
          <p:cNvPr id="12" name="Group 11" descr="n416 Fb Dinh Thu Huyen">
            <a:extLst>
              <a:ext uri="{FF2B5EF4-FFF2-40B4-BE49-F238E27FC236}">
                <a16:creationId xmlns:a16="http://schemas.microsoft.com/office/drawing/2014/main" id="{366C794B-D3B3-4657-ABAA-868490B2BA70}"/>
              </a:ext>
            </a:extLst>
          </p:cNvPr>
          <p:cNvGrpSpPr/>
          <p:nvPr/>
        </p:nvGrpSpPr>
        <p:grpSpPr>
          <a:xfrm>
            <a:off x="5126108" y="766708"/>
            <a:ext cx="3933411" cy="3366077"/>
            <a:chOff x="7431016" y="2202132"/>
            <a:chExt cx="4542789" cy="3863820"/>
          </a:xfrm>
        </p:grpSpPr>
        <p:pic>
          <p:nvPicPr>
            <p:cNvPr id="13" name="Picture 12">
              <a:extLst>
                <a:ext uri="{FF2B5EF4-FFF2-40B4-BE49-F238E27FC236}">
                  <a16:creationId xmlns:a16="http://schemas.microsoft.com/office/drawing/2014/main" id="{D6062EF9-84FF-42D0-A35E-141C376A76E0}"/>
                </a:ext>
              </a:extLst>
            </p:cNvPr>
            <p:cNvPicPr/>
            <p:nvPr/>
          </p:nvPicPr>
          <p:blipFill rotWithShape="1">
            <a:blip r:embed="rId2"/>
            <a:srcRect l="4020"/>
            <a:stretch/>
          </p:blipFill>
          <p:spPr bwMode="auto">
            <a:xfrm>
              <a:off x="7431016" y="2202132"/>
              <a:ext cx="4542789" cy="3863820"/>
            </a:xfrm>
            <a:prstGeom prst="rect">
              <a:avLst/>
            </a:prstGeom>
            <a:ln>
              <a:noFill/>
            </a:ln>
            <a:extLst>
              <a:ext uri="{53640926-AAD7-44D8-BBD7-CCE9431645EC}">
                <a14:shadowObscured xmlns:a14="http://schemas.microsoft.com/office/drawing/2010/main"/>
              </a:ext>
            </a:extLst>
          </p:spPr>
        </p:pic>
        <p:pic>
          <p:nvPicPr>
            <p:cNvPr id="14" name="Picture 6">
              <a:extLst>
                <a:ext uri="{FF2B5EF4-FFF2-40B4-BE49-F238E27FC236}">
                  <a16:creationId xmlns:a16="http://schemas.microsoft.com/office/drawing/2014/main" id="{A1300B27-0F1D-4A8F-9A20-84EB0C9BAA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221" r="74050"/>
            <a:stretch/>
          </p:blipFill>
          <p:spPr bwMode="auto">
            <a:xfrm>
              <a:off x="9890996" y="4452440"/>
              <a:ext cx="1518950" cy="140047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Bài 10. Các thể của chất và sự chuyển thể - Hoc24">
              <a:extLst>
                <a:ext uri="{FF2B5EF4-FFF2-40B4-BE49-F238E27FC236}">
                  <a16:creationId xmlns:a16="http://schemas.microsoft.com/office/drawing/2014/main" id="{EAC349B1-F55A-4B2E-92A4-FE38444C67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281" t="68289" r="38371" b="4007"/>
            <a:stretch/>
          </p:blipFill>
          <p:spPr bwMode="auto">
            <a:xfrm>
              <a:off x="7702573" y="4642999"/>
              <a:ext cx="1093126" cy="1019359"/>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6" name="Picture 14" descr="Bài 10. Các thể của chất và sự chuyển thể - Hoc24">
              <a:extLst>
                <a:ext uri="{FF2B5EF4-FFF2-40B4-BE49-F238E27FC236}">
                  <a16:creationId xmlns:a16="http://schemas.microsoft.com/office/drawing/2014/main" id="{59F6A840-C765-4ACF-9B3D-5FA7127E56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898" t="68653" r="3469" b="3246"/>
            <a:stretch/>
          </p:blipFill>
          <p:spPr bwMode="auto">
            <a:xfrm>
              <a:off x="8915904" y="2589315"/>
              <a:ext cx="1124523" cy="1104528"/>
            </a:xfrm>
            <a:prstGeom prst="ellipse">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8033054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66667">
                                          <p:cBhvr additive="base">
                                            <p:cTn id="7" dur="3000" fill="hold"/>
                                            <p:tgtEl>
                                              <p:spTgt spid="12"/>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14:presetBounceEnd="66667">
                                      <p:stCondLst>
                                        <p:cond delay="1000"/>
                                      </p:stCondLst>
                                      <p:childTnLst>
                                        <p:set>
                                          <p:cBhvr>
                                            <p:cTn id="10" dur="1" fill="hold">
                                              <p:stCondLst>
                                                <p:cond delay="0"/>
                                              </p:stCondLst>
                                            </p:cTn>
                                            <p:tgtEl>
                                              <p:spTgt spid="4"/>
                                            </p:tgtEl>
                                            <p:attrNameLst>
                                              <p:attrName>style.visibility</p:attrName>
                                            </p:attrNameLst>
                                          </p:cBhvr>
                                          <p:to>
                                            <p:strVal val="visible"/>
                                          </p:to>
                                        </p:set>
                                        <p:anim calcmode="lin" valueType="num" p14:bounceEnd="66667">
                                          <p:cBhvr additive="base">
                                            <p:cTn id="11" dur="3000" fill="hold"/>
                                            <p:tgtEl>
                                              <p:spTgt spid="4"/>
                                            </p:tgtEl>
                                            <p:attrNameLst>
                                              <p:attrName>ppt_x</p:attrName>
                                            </p:attrNameLst>
                                          </p:cBhvr>
                                          <p:tavLst>
                                            <p:tav tm="0">
                                              <p:val>
                                                <p:strVal val="0-#ppt_w/2"/>
                                              </p:val>
                                            </p:tav>
                                            <p:tav tm="100000">
                                              <p:val>
                                                <p:strVal val="#ppt_x"/>
                                              </p:val>
                                            </p:tav>
                                          </p:tavLst>
                                        </p:anim>
                                        <p:anim calcmode="lin" valueType="num" p14:bounceEnd="66667">
                                          <p:cBhvr additive="base">
                                            <p:cTn id="12" dur="3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6667">
                                      <p:stCondLst>
                                        <p:cond delay="900"/>
                                      </p:stCondLst>
                                      <p:childTnLst>
                                        <p:set>
                                          <p:cBhvr>
                                            <p:cTn id="14" dur="1" fill="hold">
                                              <p:stCondLst>
                                                <p:cond delay="0"/>
                                              </p:stCondLst>
                                            </p:cTn>
                                            <p:tgtEl>
                                              <p:spTgt spid="6"/>
                                            </p:tgtEl>
                                            <p:attrNameLst>
                                              <p:attrName>style.visibility</p:attrName>
                                            </p:attrNameLst>
                                          </p:cBhvr>
                                          <p:to>
                                            <p:strVal val="visible"/>
                                          </p:to>
                                        </p:set>
                                        <p:anim calcmode="lin" valueType="num" p14:bounceEnd="66667">
                                          <p:cBhvr additive="base">
                                            <p:cTn id="15" dur="3000" fill="hold"/>
                                            <p:tgtEl>
                                              <p:spTgt spid="6"/>
                                            </p:tgtEl>
                                            <p:attrNameLst>
                                              <p:attrName>ppt_x</p:attrName>
                                            </p:attrNameLst>
                                          </p:cBhvr>
                                          <p:tavLst>
                                            <p:tav tm="0">
                                              <p:val>
                                                <p:strVal val="0-#ppt_w/2"/>
                                              </p:val>
                                            </p:tav>
                                            <p:tav tm="100000">
                                              <p:val>
                                                <p:strVal val="#ppt_x"/>
                                              </p:val>
                                            </p:tav>
                                          </p:tavLst>
                                        </p:anim>
                                        <p:anim calcmode="lin" valueType="num" p14:bounceEnd="66667">
                                          <p:cBhvr additive="base">
                                            <p:cTn id="16" dur="3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6667">
                                      <p:stCondLst>
                                        <p:cond delay="800"/>
                                      </p:stCondLst>
                                      <p:childTnLst>
                                        <p:set>
                                          <p:cBhvr>
                                            <p:cTn id="18" dur="1" fill="hold">
                                              <p:stCondLst>
                                                <p:cond delay="0"/>
                                              </p:stCondLst>
                                            </p:cTn>
                                            <p:tgtEl>
                                              <p:spTgt spid="7"/>
                                            </p:tgtEl>
                                            <p:attrNameLst>
                                              <p:attrName>style.visibility</p:attrName>
                                            </p:attrNameLst>
                                          </p:cBhvr>
                                          <p:to>
                                            <p:strVal val="visible"/>
                                          </p:to>
                                        </p:set>
                                        <p:anim calcmode="lin" valueType="num" p14:bounceEnd="66667">
                                          <p:cBhvr additive="base">
                                            <p:cTn id="19" dur="3000" fill="hold"/>
                                            <p:tgtEl>
                                              <p:spTgt spid="7"/>
                                            </p:tgtEl>
                                            <p:attrNameLst>
                                              <p:attrName>ppt_x</p:attrName>
                                            </p:attrNameLst>
                                          </p:cBhvr>
                                          <p:tavLst>
                                            <p:tav tm="0">
                                              <p:val>
                                                <p:strVal val="0-#ppt_w/2"/>
                                              </p:val>
                                            </p:tav>
                                            <p:tav tm="100000">
                                              <p:val>
                                                <p:strVal val="#ppt_x"/>
                                              </p:val>
                                            </p:tav>
                                          </p:tavLst>
                                        </p:anim>
                                        <p:anim calcmode="lin" valueType="num" p14:bounceEnd="66667">
                                          <p:cBhvr additive="base">
                                            <p:cTn id="20" dur="30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66667">
                                      <p:stCondLst>
                                        <p:cond delay="700"/>
                                      </p:stCondLst>
                                      <p:childTnLst>
                                        <p:set>
                                          <p:cBhvr>
                                            <p:cTn id="22" dur="1" fill="hold">
                                              <p:stCondLst>
                                                <p:cond delay="0"/>
                                              </p:stCondLst>
                                            </p:cTn>
                                            <p:tgtEl>
                                              <p:spTgt spid="8"/>
                                            </p:tgtEl>
                                            <p:attrNameLst>
                                              <p:attrName>style.visibility</p:attrName>
                                            </p:attrNameLst>
                                          </p:cBhvr>
                                          <p:to>
                                            <p:strVal val="visible"/>
                                          </p:to>
                                        </p:set>
                                        <p:anim calcmode="lin" valueType="num" p14:bounceEnd="66667">
                                          <p:cBhvr additive="base">
                                            <p:cTn id="23" dur="3000" fill="hold"/>
                                            <p:tgtEl>
                                              <p:spTgt spid="8"/>
                                            </p:tgtEl>
                                            <p:attrNameLst>
                                              <p:attrName>ppt_x</p:attrName>
                                            </p:attrNameLst>
                                          </p:cBhvr>
                                          <p:tavLst>
                                            <p:tav tm="0">
                                              <p:val>
                                                <p:strVal val="0-#ppt_w/2"/>
                                              </p:val>
                                            </p:tav>
                                            <p:tav tm="100000">
                                              <p:val>
                                                <p:strVal val="#ppt_x"/>
                                              </p:val>
                                            </p:tav>
                                          </p:tavLst>
                                        </p:anim>
                                        <p:anim calcmode="lin" valueType="num" p14:bounceEnd="66667">
                                          <p:cBhvr additive="base">
                                            <p:cTn id="24" dur="30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66667">
                                      <p:stCondLst>
                                        <p:cond delay="600"/>
                                      </p:stCondLst>
                                      <p:childTnLst>
                                        <p:set>
                                          <p:cBhvr>
                                            <p:cTn id="26" dur="1" fill="hold">
                                              <p:stCondLst>
                                                <p:cond delay="0"/>
                                              </p:stCondLst>
                                            </p:cTn>
                                            <p:tgtEl>
                                              <p:spTgt spid="11"/>
                                            </p:tgtEl>
                                            <p:attrNameLst>
                                              <p:attrName>style.visibility</p:attrName>
                                            </p:attrNameLst>
                                          </p:cBhvr>
                                          <p:to>
                                            <p:strVal val="visible"/>
                                          </p:to>
                                        </p:set>
                                        <p:anim calcmode="lin" valueType="num" p14:bounceEnd="66667">
                                          <p:cBhvr additive="base">
                                            <p:cTn id="27" dur="3000" fill="hold"/>
                                            <p:tgtEl>
                                              <p:spTgt spid="11"/>
                                            </p:tgtEl>
                                            <p:attrNameLst>
                                              <p:attrName>ppt_x</p:attrName>
                                            </p:attrNameLst>
                                          </p:cBhvr>
                                          <p:tavLst>
                                            <p:tav tm="0">
                                              <p:val>
                                                <p:strVal val="0-#ppt_w/2"/>
                                              </p:val>
                                            </p:tav>
                                            <p:tav tm="100000">
                                              <p:val>
                                                <p:strVal val="#ppt_x"/>
                                              </p:val>
                                            </p:tav>
                                          </p:tavLst>
                                        </p:anim>
                                        <p:anim calcmode="lin" valueType="num" p14:bounceEnd="66667">
                                          <p:cBhvr additive="base">
                                            <p:cTn id="28" dur="3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0" fill="hold"/>
                                            <p:tgtEl>
                                              <p:spTgt spid="12"/>
                                            </p:tgtEl>
                                            <p:attrNameLst>
                                              <p:attrName>ppt_x</p:attrName>
                                            </p:attrNameLst>
                                          </p:cBhvr>
                                          <p:tavLst>
                                            <p:tav tm="0">
                                              <p:val>
                                                <p:strVal val="#ppt_x"/>
                                              </p:val>
                                            </p:tav>
                                            <p:tav tm="100000">
                                              <p:val>
                                                <p:strVal val="#ppt_x"/>
                                              </p:val>
                                            </p:tav>
                                          </p:tavLst>
                                        </p:anim>
                                        <p:anim calcmode="lin" valueType="num">
                                          <p:cBhvr additive="base">
                                            <p:cTn id="8" dur="3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0-#ppt_w/2"/>
                                              </p:val>
                                            </p:tav>
                                            <p:tav tm="100000">
                                              <p:val>
                                                <p:strVal val="#ppt_x"/>
                                              </p:val>
                                            </p:tav>
                                          </p:tavLst>
                                        </p:anim>
                                        <p:anim calcmode="lin" valueType="num">
                                          <p:cBhvr additive="base">
                                            <p:cTn id="12" dur="3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9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000" fill="hold"/>
                                            <p:tgtEl>
                                              <p:spTgt spid="6"/>
                                            </p:tgtEl>
                                            <p:attrNameLst>
                                              <p:attrName>ppt_x</p:attrName>
                                            </p:attrNameLst>
                                          </p:cBhvr>
                                          <p:tavLst>
                                            <p:tav tm="0">
                                              <p:val>
                                                <p:strVal val="0-#ppt_w/2"/>
                                              </p:val>
                                            </p:tav>
                                            <p:tav tm="100000">
                                              <p:val>
                                                <p:strVal val="#ppt_x"/>
                                              </p:val>
                                            </p:tav>
                                          </p:tavLst>
                                        </p:anim>
                                        <p:anim calcmode="lin" valueType="num">
                                          <p:cBhvr additive="base">
                                            <p:cTn id="16" dur="3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8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3000" fill="hold"/>
                                            <p:tgtEl>
                                              <p:spTgt spid="7"/>
                                            </p:tgtEl>
                                            <p:attrNameLst>
                                              <p:attrName>ppt_x</p:attrName>
                                            </p:attrNameLst>
                                          </p:cBhvr>
                                          <p:tavLst>
                                            <p:tav tm="0">
                                              <p:val>
                                                <p:strVal val="0-#ppt_w/2"/>
                                              </p:val>
                                            </p:tav>
                                            <p:tav tm="100000">
                                              <p:val>
                                                <p:strVal val="#ppt_x"/>
                                              </p:val>
                                            </p:tav>
                                          </p:tavLst>
                                        </p:anim>
                                        <p:anim calcmode="lin" valueType="num">
                                          <p:cBhvr additive="base">
                                            <p:cTn id="20" dur="30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7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3000" fill="hold"/>
                                            <p:tgtEl>
                                              <p:spTgt spid="8"/>
                                            </p:tgtEl>
                                            <p:attrNameLst>
                                              <p:attrName>ppt_x</p:attrName>
                                            </p:attrNameLst>
                                          </p:cBhvr>
                                          <p:tavLst>
                                            <p:tav tm="0">
                                              <p:val>
                                                <p:strVal val="0-#ppt_w/2"/>
                                              </p:val>
                                            </p:tav>
                                            <p:tav tm="100000">
                                              <p:val>
                                                <p:strVal val="#ppt_x"/>
                                              </p:val>
                                            </p:tav>
                                          </p:tavLst>
                                        </p:anim>
                                        <p:anim calcmode="lin" valueType="num">
                                          <p:cBhvr additive="base">
                                            <p:cTn id="24" dur="30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6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3000" fill="hold"/>
                                            <p:tgtEl>
                                              <p:spTgt spid="11"/>
                                            </p:tgtEl>
                                            <p:attrNameLst>
                                              <p:attrName>ppt_x</p:attrName>
                                            </p:attrNameLst>
                                          </p:cBhvr>
                                          <p:tavLst>
                                            <p:tav tm="0">
                                              <p:val>
                                                <p:strVal val="0-#ppt_w/2"/>
                                              </p:val>
                                            </p:tav>
                                            <p:tav tm="100000">
                                              <p:val>
                                                <p:strVal val="#ppt_x"/>
                                              </p:val>
                                            </p:tav>
                                          </p:tavLst>
                                        </p:anim>
                                        <p:anim calcmode="lin" valueType="num">
                                          <p:cBhvr additive="base">
                                            <p:cTn id="28" dur="3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51" name="Picture 50" descr="n416 Fb Dinh Thu Huyen">
            <a:extLst>
              <a:ext uri="{FF2B5EF4-FFF2-40B4-BE49-F238E27FC236}">
                <a16:creationId xmlns:a16="http://schemas.microsoft.com/office/drawing/2014/main" id="{A2041F20-9E98-49B6-AE68-3455057C5A09}"/>
              </a:ext>
            </a:extLst>
          </p:cNvPr>
          <p:cNvPicPr/>
          <p:nvPr/>
        </p:nvPicPr>
        <p:blipFill rotWithShape="1">
          <a:blip r:embed="rId3"/>
          <a:srcRect l="3002" r="1"/>
          <a:stretch/>
        </p:blipFill>
        <p:spPr bwMode="auto">
          <a:xfrm>
            <a:off x="787180" y="1229444"/>
            <a:ext cx="1714758" cy="1542662"/>
          </a:xfrm>
          <a:prstGeom prst="rect">
            <a:avLst/>
          </a:prstGeom>
          <a:ln>
            <a:noFill/>
          </a:ln>
          <a:extLst>
            <a:ext uri="{53640926-AAD7-44D8-BBD7-CCE9431645EC}">
              <a14:shadowObscured xmlns:a14="http://schemas.microsoft.com/office/drawing/2010/main"/>
            </a:ext>
          </a:extLst>
        </p:spPr>
      </p:pic>
      <p:sp>
        <p:nvSpPr>
          <p:cNvPr id="16" name="TextBox 15" descr="n416 Fb Dinh Thu Huyen">
            <a:extLst>
              <a:ext uri="{FF2B5EF4-FFF2-40B4-BE49-F238E27FC236}">
                <a16:creationId xmlns:a16="http://schemas.microsoft.com/office/drawing/2014/main" id="{6E0D0DC6-25DF-449C-AA23-B3BAFFB21658}"/>
              </a:ext>
            </a:extLst>
          </p:cNvPr>
          <p:cNvSpPr txBox="1"/>
          <p:nvPr/>
        </p:nvSpPr>
        <p:spPr>
          <a:xfrm>
            <a:off x="249784" y="2832791"/>
            <a:ext cx="2781590" cy="1815882"/>
          </a:xfrm>
          <a:prstGeom prst="rect">
            <a:avLst/>
          </a:prstGeom>
          <a:noFill/>
        </p:spPr>
        <p:txBody>
          <a:bodyPr wrap="square" rtlCol="0">
            <a:spAutoFit/>
          </a:bodyPr>
          <a:lstStyle/>
          <a:p>
            <a:pPr algn="ctr"/>
            <a:r>
              <a:rPr lang="en-US" sz="2800" b="1" dirty="0">
                <a:solidFill>
                  <a:srgbClr val="F6BD60"/>
                </a:solidFill>
                <a:latin typeface="Bahnschrift SemiBold" panose="020B0502040204020203" pitchFamily="34" charset="0"/>
              </a:rPr>
              <a:t>I.  MÔ HÌNH ĐỘNG HỌC PHÂN TỬ VỀ CẤU TẠO CHẤT</a:t>
            </a:r>
            <a:endParaRPr lang="en-US" sz="2800" dirty="0">
              <a:solidFill>
                <a:srgbClr val="F6BD60"/>
              </a:solidFill>
              <a:latin typeface="Bahnschrift SemiBold" panose="020B0502040204020203" pitchFamily="34" charset="0"/>
            </a:endParaRPr>
          </a:p>
        </p:txBody>
      </p:sp>
      <p:sp>
        <p:nvSpPr>
          <p:cNvPr id="53" name="TextBox 52" descr="n416 Fb Dinh Thu Huyen">
            <a:extLst>
              <a:ext uri="{FF2B5EF4-FFF2-40B4-BE49-F238E27FC236}">
                <a16:creationId xmlns:a16="http://schemas.microsoft.com/office/drawing/2014/main" id="{B88BF9D6-F367-4C8E-8950-E54E018CEA38}"/>
              </a:ext>
            </a:extLst>
          </p:cNvPr>
          <p:cNvSpPr txBox="1"/>
          <p:nvPr/>
        </p:nvSpPr>
        <p:spPr>
          <a:xfrm>
            <a:off x="3205621" y="2871628"/>
            <a:ext cx="2865199" cy="1815882"/>
          </a:xfrm>
          <a:prstGeom prst="rect">
            <a:avLst/>
          </a:prstGeom>
          <a:noFill/>
        </p:spPr>
        <p:txBody>
          <a:bodyPr wrap="square" rtlCol="0">
            <a:spAutoFit/>
          </a:bodyPr>
          <a:lstStyle/>
          <a:p>
            <a:pPr algn="ctr"/>
            <a:r>
              <a:rPr lang="en-US" sz="2800" b="1" dirty="0">
                <a:solidFill>
                  <a:srgbClr val="F28482"/>
                </a:solidFill>
                <a:latin typeface="Bahnschrift SemiBold" panose="020B0502040204020203" pitchFamily="34" charset="0"/>
              </a:rPr>
              <a:t>II. CẤU TRÚC CỦA CHẤT RẮN, CHẤT LỎNG, CHẤT KHÍ</a:t>
            </a:r>
            <a:endParaRPr lang="en-US" sz="2800" dirty="0">
              <a:solidFill>
                <a:srgbClr val="F28482"/>
              </a:solidFill>
              <a:latin typeface="Bahnschrift SemiBold" panose="020B0502040204020203" pitchFamily="34" charset="0"/>
            </a:endParaRPr>
          </a:p>
        </p:txBody>
      </p:sp>
      <p:grpSp>
        <p:nvGrpSpPr>
          <p:cNvPr id="17" name="Group 16" descr="n416 Fb Dinh Thu Huyen">
            <a:extLst>
              <a:ext uri="{FF2B5EF4-FFF2-40B4-BE49-F238E27FC236}">
                <a16:creationId xmlns:a16="http://schemas.microsoft.com/office/drawing/2014/main" id="{0BE4616E-51F0-4943-8213-1398F965F39C}"/>
              </a:ext>
            </a:extLst>
          </p:cNvPr>
          <p:cNvGrpSpPr/>
          <p:nvPr/>
        </p:nvGrpSpPr>
        <p:grpSpPr>
          <a:xfrm>
            <a:off x="3976109" y="1205011"/>
            <a:ext cx="1191781" cy="1591527"/>
            <a:chOff x="3676650" y="172069"/>
            <a:chExt cx="1529290" cy="2042243"/>
          </a:xfrm>
        </p:grpSpPr>
        <p:pic>
          <p:nvPicPr>
            <p:cNvPr id="54" name="Picture 53" descr="A diagram of a number&#10;&#10;Description automatically generated">
              <a:extLst>
                <a:ext uri="{FF2B5EF4-FFF2-40B4-BE49-F238E27FC236}">
                  <a16:creationId xmlns:a16="http://schemas.microsoft.com/office/drawing/2014/main" id="{849E7083-FFF9-4E4A-8989-B1E68595ECE0}"/>
                </a:ext>
              </a:extLst>
            </p:cNvPr>
            <p:cNvPicPr/>
            <p:nvPr/>
          </p:nvPicPr>
          <p:blipFill rotWithShape="1">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rcRect b="18666"/>
            <a:stretch/>
          </p:blipFill>
          <p:spPr>
            <a:xfrm>
              <a:off x="3676650" y="172069"/>
              <a:ext cx="1515552" cy="691076"/>
            </a:xfrm>
            <a:prstGeom prst="rect">
              <a:avLst/>
            </a:prstGeom>
          </p:spPr>
        </p:pic>
        <p:pic>
          <p:nvPicPr>
            <p:cNvPr id="55" name="Picture 54" descr="A diagram of a diagram of a diagram&#10;&#10;Description automatically generated with medium confidence">
              <a:extLst>
                <a:ext uri="{FF2B5EF4-FFF2-40B4-BE49-F238E27FC236}">
                  <a16:creationId xmlns:a16="http://schemas.microsoft.com/office/drawing/2014/main" id="{128370C3-AB82-46F9-AA94-E90887715213}"/>
                </a:ext>
              </a:extLst>
            </p:cNvPr>
            <p:cNvPicPr/>
            <p:nvPr/>
          </p:nvPicPr>
          <p:blipFill rotWithShape="1">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rcRect b="17659"/>
            <a:stretch/>
          </p:blipFill>
          <p:spPr>
            <a:xfrm>
              <a:off x="3676650" y="859863"/>
              <a:ext cx="1522538" cy="691076"/>
            </a:xfrm>
            <a:prstGeom prst="rect">
              <a:avLst/>
            </a:prstGeom>
          </p:spPr>
        </p:pic>
        <p:pic>
          <p:nvPicPr>
            <p:cNvPr id="56" name="Picture 55" descr="A diagram of a diagram of a diagram of a diagram of a diagram of a diagram of a diagram of a diagram of a diagram of a diagram of a diagram of a diagram of a diagram of&#10;&#10;Description automatically generated">
              <a:extLst>
                <a:ext uri="{FF2B5EF4-FFF2-40B4-BE49-F238E27FC236}">
                  <a16:creationId xmlns:a16="http://schemas.microsoft.com/office/drawing/2014/main" id="{78CAD98D-DD0F-43DF-AA84-4165736EC8AB}"/>
                </a:ext>
              </a:extLst>
            </p:cNvPr>
            <p:cNvPicPr/>
            <p:nvPr/>
          </p:nvPicPr>
          <p:blipFill rotWithShape="1">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Lst>
            </a:blip>
            <a:srcRect b="19486"/>
            <a:stretch/>
          </p:blipFill>
          <p:spPr>
            <a:xfrm>
              <a:off x="3676650" y="1523236"/>
              <a:ext cx="1529290" cy="691076"/>
            </a:xfrm>
            <a:prstGeom prst="rect">
              <a:avLst/>
            </a:prstGeom>
          </p:spPr>
        </p:pic>
      </p:grpSp>
      <p:sp>
        <p:nvSpPr>
          <p:cNvPr id="18" name="TextBox 17" descr="n416 Fb Dinh Thu Huyen">
            <a:extLst>
              <a:ext uri="{FF2B5EF4-FFF2-40B4-BE49-F238E27FC236}">
                <a16:creationId xmlns:a16="http://schemas.microsoft.com/office/drawing/2014/main" id="{1FEE65C8-296A-43E4-981C-FE4A253BDF81}"/>
              </a:ext>
            </a:extLst>
          </p:cNvPr>
          <p:cNvSpPr txBox="1"/>
          <p:nvPr/>
        </p:nvSpPr>
        <p:spPr>
          <a:xfrm>
            <a:off x="6419315" y="2994739"/>
            <a:ext cx="2433099" cy="1569660"/>
          </a:xfrm>
          <a:prstGeom prst="rect">
            <a:avLst/>
          </a:prstGeom>
          <a:noFill/>
        </p:spPr>
        <p:txBody>
          <a:bodyPr wrap="square" rtlCol="0">
            <a:spAutoFit/>
          </a:bodyPr>
          <a:lstStyle/>
          <a:p>
            <a:pPr algn="ctr"/>
            <a:r>
              <a:rPr lang="en-US" sz="3200" b="1" dirty="0">
                <a:solidFill>
                  <a:srgbClr val="84A59D"/>
                </a:solidFill>
              </a:rPr>
              <a:t>III. SỰ CHUYỂN THỂ</a:t>
            </a:r>
            <a:endParaRPr lang="en-US" sz="3200" dirty="0">
              <a:solidFill>
                <a:srgbClr val="84A59D"/>
              </a:solidFill>
            </a:endParaRPr>
          </a:p>
        </p:txBody>
      </p:sp>
      <p:pic>
        <p:nvPicPr>
          <p:cNvPr id="59" name="Picture 58" descr="n416 Fb Dinh Thu Huyen">
            <a:extLst>
              <a:ext uri="{FF2B5EF4-FFF2-40B4-BE49-F238E27FC236}">
                <a16:creationId xmlns:a16="http://schemas.microsoft.com/office/drawing/2014/main" id="{26F0ECA0-A585-4F06-8EA4-DAD744E46AB1}"/>
              </a:ext>
            </a:extLst>
          </p:cNvPr>
          <p:cNvPicPr/>
          <p:nvPr/>
        </p:nvPicPr>
        <p:blipFill>
          <a:blip r:embed="rId10"/>
          <a:stretch>
            <a:fillRect/>
          </a:stretch>
        </p:blipFill>
        <p:spPr>
          <a:xfrm>
            <a:off x="6630649" y="1075618"/>
            <a:ext cx="1934262" cy="1763627"/>
          </a:xfrm>
          <a:prstGeom prst="rect">
            <a:avLst/>
          </a:prstGeom>
        </p:spPr>
      </p:pic>
      <p:grpSp>
        <p:nvGrpSpPr>
          <p:cNvPr id="21" name="Group 20" descr="n416 Fb Dinh Thu Huyen">
            <a:extLst>
              <a:ext uri="{FF2B5EF4-FFF2-40B4-BE49-F238E27FC236}">
                <a16:creationId xmlns:a16="http://schemas.microsoft.com/office/drawing/2014/main" id="{EA4C1AD0-5C29-49EA-92EA-CCAB88B74EB6}"/>
              </a:ext>
            </a:extLst>
          </p:cNvPr>
          <p:cNvGrpSpPr/>
          <p:nvPr/>
        </p:nvGrpSpPr>
        <p:grpSpPr>
          <a:xfrm>
            <a:off x="2751462" y="87780"/>
            <a:ext cx="3773519" cy="681532"/>
            <a:chOff x="2857130" y="95415"/>
            <a:chExt cx="3773519" cy="681532"/>
          </a:xfrm>
        </p:grpSpPr>
        <p:sp>
          <p:nvSpPr>
            <p:cNvPr id="19" name="Rectangle: Rounded Corners 18">
              <a:extLst>
                <a:ext uri="{FF2B5EF4-FFF2-40B4-BE49-F238E27FC236}">
                  <a16:creationId xmlns:a16="http://schemas.microsoft.com/office/drawing/2014/main" id="{85D8078C-236F-437A-B770-B27BAFE46D69}"/>
                </a:ext>
              </a:extLst>
            </p:cNvPr>
            <p:cNvSpPr/>
            <p:nvPr/>
          </p:nvSpPr>
          <p:spPr>
            <a:xfrm>
              <a:off x="2857130" y="95415"/>
              <a:ext cx="3773519" cy="681532"/>
            </a:xfrm>
            <a:prstGeom prst="roundRect">
              <a:avLst>
                <a:gd name="adj" fmla="val 50000"/>
              </a:avLst>
            </a:prstGeom>
            <a:solidFill>
              <a:srgbClr val="F284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B40"/>
                </a:solidFill>
              </a:endParaRPr>
            </a:p>
          </p:txBody>
        </p:sp>
        <p:sp>
          <p:nvSpPr>
            <p:cNvPr id="20" name="TextBox 19">
              <a:extLst>
                <a:ext uri="{FF2B5EF4-FFF2-40B4-BE49-F238E27FC236}">
                  <a16:creationId xmlns:a16="http://schemas.microsoft.com/office/drawing/2014/main" id="{3C998827-0665-4F1B-99F8-D07FFF3831F8}"/>
                </a:ext>
              </a:extLst>
            </p:cNvPr>
            <p:cNvSpPr txBox="1"/>
            <p:nvPr/>
          </p:nvSpPr>
          <p:spPr>
            <a:xfrm>
              <a:off x="3088342" y="163379"/>
              <a:ext cx="3382286" cy="584775"/>
            </a:xfrm>
            <a:prstGeom prst="rect">
              <a:avLst/>
            </a:prstGeom>
            <a:noFill/>
          </p:spPr>
          <p:txBody>
            <a:bodyPr wrap="square" rtlCol="0">
              <a:spAutoFit/>
            </a:bodyPr>
            <a:lstStyle/>
            <a:p>
              <a:r>
                <a:rPr lang="en-US" sz="3200" dirty="0">
                  <a:solidFill>
                    <a:schemeClr val="bg1"/>
                  </a:solidFill>
                  <a:latin typeface="Bahnschrift SemiBold" panose="020B0502040204020203" pitchFamily="34" charset="0"/>
                </a:rPr>
                <a:t>NỘI DUNG CHÍNH</a:t>
              </a:r>
            </a:p>
          </p:txBody>
        </p:sp>
      </p:gr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down)">
                                      <p:cBhvr>
                                        <p:cTn id="15" dur="500"/>
                                        <p:tgtEl>
                                          <p:spTgt spid="53"/>
                                        </p:tgtEl>
                                      </p:cBhvr>
                                    </p:animEffect>
                                  </p:childTnLst>
                                </p:cTn>
                              </p:par>
                              <p:par>
                                <p:cTn id="16" presetID="2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par>
                                <p:cTn id="24" presetID="22" presetClass="entr" presetSubtype="4"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wipe(down)">
                                      <p:cBhvr>
                                        <p:cTn id="2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3"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7" name="Google Shape;457;p32" descr="n416 Fb Dinh Thu Huyen"/>
          <p:cNvSpPr txBox="1">
            <a:spLocks noGrp="1"/>
          </p:cNvSpPr>
          <p:nvPr>
            <p:ph type="title"/>
          </p:nvPr>
        </p:nvSpPr>
        <p:spPr>
          <a:xfrm>
            <a:off x="0" y="1582030"/>
            <a:ext cx="6019137" cy="2342290"/>
          </a:xfrm>
          <a:prstGeom prst="rect">
            <a:avLst/>
          </a:prstGeom>
        </p:spPr>
        <p:txBody>
          <a:bodyPr spcFirstLastPara="1" wrap="square" lIns="91425" tIns="91425" rIns="91425" bIns="91425" anchor="ctr" anchorCtr="0">
            <a:noAutofit/>
          </a:bodyPr>
          <a:lstStyle/>
          <a:p>
            <a:r>
              <a:rPr lang="en-US" sz="4800" dirty="0">
                <a:solidFill>
                  <a:srgbClr val="F6BD60"/>
                </a:solidFill>
                <a:latin typeface="Bahnschrift SemiBold" panose="020B0502040204020203" pitchFamily="34" charset="0"/>
              </a:rPr>
              <a:t>I.  MÔ HÌNH ĐỘNG HỌC PHÂN TỬ VỀ CẤU TẠO CHẤT</a:t>
            </a:r>
            <a:br>
              <a:rPr lang="en-US" sz="4800" dirty="0">
                <a:solidFill>
                  <a:srgbClr val="F6BD60"/>
                </a:solidFill>
                <a:latin typeface="Bahnschrift SemiBold" panose="020B0502040204020203" pitchFamily="34" charset="0"/>
              </a:rPr>
            </a:br>
            <a:endParaRPr lang="en-US" sz="4800" dirty="0">
              <a:solidFill>
                <a:srgbClr val="F6BD60"/>
              </a:solidFill>
              <a:latin typeface="Bahnschrift SemiBold" panose="020B0502040204020203" pitchFamily="34" charset="0"/>
            </a:endParaRPr>
          </a:p>
        </p:txBody>
      </p:sp>
      <p:sp>
        <p:nvSpPr>
          <p:cNvPr id="12" name="Freeform 13" descr="n416 Fb Dinh Thu Huyen">
            <a:extLst>
              <a:ext uri="{FF2B5EF4-FFF2-40B4-BE49-F238E27FC236}">
                <a16:creationId xmlns:a16="http://schemas.microsoft.com/office/drawing/2014/main" id="{5524BA65-39A7-4F35-A644-8DFE080DB0B6}"/>
              </a:ext>
            </a:extLst>
          </p:cNvPr>
          <p:cNvSpPr/>
          <p:nvPr/>
        </p:nvSpPr>
        <p:spPr>
          <a:xfrm>
            <a:off x="-56421" y="0"/>
            <a:ext cx="2107858" cy="1582030"/>
          </a:xfrm>
          <a:custGeom>
            <a:avLst/>
            <a:gdLst/>
            <a:ahLst/>
            <a:cxnLst/>
            <a:rect l="l" t="t" r="r" b="b"/>
            <a:pathLst>
              <a:path w="4561281" h="3423420">
                <a:moveTo>
                  <a:pt x="0" y="0"/>
                </a:moveTo>
                <a:lnTo>
                  <a:pt x="4561281" y="0"/>
                </a:lnTo>
                <a:lnTo>
                  <a:pt x="4561281" y="3423420"/>
                </a:lnTo>
                <a:lnTo>
                  <a:pt x="0" y="3423420"/>
                </a:lnTo>
                <a:lnTo>
                  <a:pt x="0" y="0"/>
                </a:lnTo>
                <a:close/>
              </a:path>
            </a:pathLst>
          </a:custGeom>
          <a:blipFill>
            <a:blip r:embed="rId3">
              <a:extLst>
                <a:ext uri="{96DAC541-7B7A-43D3-8B79-37D633B846F1}">
                  <asvg:svgBlip xmlns:asvg="http://schemas.microsoft.com/office/drawing/2016/SVG/main" r:embed="rId4"/>
                </a:ext>
              </a:extLst>
            </a:blip>
            <a:stretch>
              <a:fillRect l="-36727" t="-1150" r="-6100"/>
            </a:stretch>
          </a:blipFill>
        </p:spPr>
        <p:txBody>
          <a:bodyPr/>
          <a:lstStyle/>
          <a:p>
            <a:endParaRPr lang="en-US"/>
          </a:p>
        </p:txBody>
      </p:sp>
      <p:pic>
        <p:nvPicPr>
          <p:cNvPr id="2" name="Picture 1" descr="n416 Fb Dinh Thu Huyen">
            <a:extLst>
              <a:ext uri="{FF2B5EF4-FFF2-40B4-BE49-F238E27FC236}">
                <a16:creationId xmlns:a16="http://schemas.microsoft.com/office/drawing/2014/main" id="{6CD8AE59-8046-0BCC-2A87-42DEE914F9BE}"/>
              </a:ext>
            </a:extLst>
          </p:cNvPr>
          <p:cNvPicPr/>
          <p:nvPr/>
        </p:nvPicPr>
        <p:blipFill rotWithShape="1">
          <a:blip r:embed="rId5"/>
          <a:srcRect l="3002" r="1"/>
          <a:stretch/>
        </p:blipFill>
        <p:spPr bwMode="auto">
          <a:xfrm>
            <a:off x="6190734" y="1582030"/>
            <a:ext cx="2676651" cy="2342290"/>
          </a:xfrm>
          <a:prstGeom prst="rect">
            <a:avLst/>
          </a:prstGeom>
          <a:ln>
            <a:noFill/>
          </a:ln>
          <a:extLst>
            <a:ext uri="{53640926-AAD7-44D8-BBD7-CCE9431645EC}">
              <a14:shadowObscured xmlns:a14="http://schemas.microsoft.com/office/drawing/2010/main"/>
            </a:ext>
          </a:extLst>
        </p:spPr>
      </p:pic>
      <p:sp>
        <p:nvSpPr>
          <p:cNvPr id="13" name="Freeform 7" descr="n416 Fb Dinh Thu Huyen">
            <a:extLst>
              <a:ext uri="{FF2B5EF4-FFF2-40B4-BE49-F238E27FC236}">
                <a16:creationId xmlns:a16="http://schemas.microsoft.com/office/drawing/2014/main" id="{A6E5F803-5D96-4001-9C34-7AC6823C40F7}"/>
              </a:ext>
            </a:extLst>
          </p:cNvPr>
          <p:cNvSpPr/>
          <p:nvPr/>
        </p:nvSpPr>
        <p:spPr>
          <a:xfrm>
            <a:off x="7140271" y="3845393"/>
            <a:ext cx="1901123" cy="1244518"/>
          </a:xfrm>
          <a:custGeom>
            <a:avLst/>
            <a:gdLst/>
            <a:ahLst/>
            <a:cxnLst/>
            <a:rect l="l" t="t" r="r" b="b"/>
            <a:pathLst>
              <a:path w="6069438" h="3973190">
                <a:moveTo>
                  <a:pt x="0" y="0"/>
                </a:moveTo>
                <a:lnTo>
                  <a:pt x="6069438" y="0"/>
                </a:lnTo>
                <a:lnTo>
                  <a:pt x="6069438" y="3973190"/>
                </a:lnTo>
                <a:lnTo>
                  <a:pt x="0" y="397319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800"/>
                                      </p:stCondLst>
                                      <p:childTnLst>
                                        <p:set>
                                          <p:cBhvr>
                                            <p:cTn id="6" dur="1" fill="hold">
                                              <p:stCondLst>
                                                <p:cond delay="0"/>
                                              </p:stCondLst>
                                            </p:cTn>
                                            <p:tgtEl>
                                              <p:spTgt spid="13"/>
                                            </p:tgtEl>
                                            <p:attrNameLst>
                                              <p:attrName>style.visibility</p:attrName>
                                            </p:attrNameLst>
                                          </p:cBhvr>
                                          <p:to>
                                            <p:strVal val="visible"/>
                                          </p:to>
                                        </p:set>
                                        <p:anim calcmode="lin" valueType="num" p14:bounceEnd="66667">
                                          <p:cBhvr additive="base">
                                            <p:cTn id="7" dur="3000" fill="hold"/>
                                            <p:tgtEl>
                                              <p:spTgt spid="13"/>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6667">
                                      <p:stCondLst>
                                        <p:cond delay="800"/>
                                      </p:stCondLst>
                                      <p:childTnLst>
                                        <p:set>
                                          <p:cBhvr>
                                            <p:cTn id="10" dur="1" fill="hold">
                                              <p:stCondLst>
                                                <p:cond delay="0"/>
                                              </p:stCondLst>
                                            </p:cTn>
                                            <p:tgtEl>
                                              <p:spTgt spid="2"/>
                                            </p:tgtEl>
                                            <p:attrNameLst>
                                              <p:attrName>style.visibility</p:attrName>
                                            </p:attrNameLst>
                                          </p:cBhvr>
                                          <p:to>
                                            <p:strVal val="visible"/>
                                          </p:to>
                                        </p:set>
                                        <p:anim calcmode="lin" valueType="num" p14:bounceEnd="66667">
                                          <p:cBhvr additive="base">
                                            <p:cTn id="11" dur="3000" fill="hold"/>
                                            <p:tgtEl>
                                              <p:spTgt spid="2"/>
                                            </p:tgtEl>
                                            <p:attrNameLst>
                                              <p:attrName>ppt_x</p:attrName>
                                            </p:attrNameLst>
                                          </p:cBhvr>
                                          <p:tavLst>
                                            <p:tav tm="0">
                                              <p:val>
                                                <p:strVal val="#ppt_x"/>
                                              </p:val>
                                            </p:tav>
                                            <p:tav tm="100000">
                                              <p:val>
                                                <p:strVal val="#ppt_x"/>
                                              </p:val>
                                            </p:tav>
                                          </p:tavLst>
                                        </p:anim>
                                        <p:anim calcmode="lin" valueType="num" p14:bounceEnd="66667">
                                          <p:cBhvr additive="base">
                                            <p:cTn id="12"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8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3000" fill="hold"/>
                                            <p:tgtEl>
                                              <p:spTgt spid="13"/>
                                            </p:tgtEl>
                                            <p:attrNameLst>
                                              <p:attrName>ppt_x</p:attrName>
                                            </p:attrNameLst>
                                          </p:cBhvr>
                                          <p:tavLst>
                                            <p:tav tm="0">
                                              <p:val>
                                                <p:strVal val="#ppt_x"/>
                                              </p:val>
                                            </p:tav>
                                            <p:tav tm="100000">
                                              <p:val>
                                                <p:strVal val="#ppt_x"/>
                                              </p:val>
                                            </p:tav>
                                          </p:tavLst>
                                        </p:anim>
                                        <p:anim calcmode="lin" valueType="num">
                                          <p:cBhvr additive="base">
                                            <p:cTn id="8" dur="3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8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0" fill="hold"/>
                                            <p:tgtEl>
                                              <p:spTgt spid="2"/>
                                            </p:tgtEl>
                                            <p:attrNameLst>
                                              <p:attrName>ppt_x</p:attrName>
                                            </p:attrNameLst>
                                          </p:cBhvr>
                                          <p:tavLst>
                                            <p:tav tm="0">
                                              <p:val>
                                                <p:strVal val="#ppt_x"/>
                                              </p:val>
                                            </p:tav>
                                            <p:tav tm="100000">
                                              <p:val>
                                                <p:strVal val="#ppt_x"/>
                                              </p:val>
                                            </p:tav>
                                          </p:tavLst>
                                        </p:anim>
                                        <p:anim calcmode="lin" valueType="num">
                                          <p:cBhvr additive="base">
                                            <p:cTn id="12"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D598E-9526-412F-96E4-4FB3F985C85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828940B-0E65-49BF-9EE0-C572BD4D7852}"/>
              </a:ext>
            </a:extLst>
          </p:cNvPr>
          <p:cNvSpPr>
            <a:spLocks noGrp="1"/>
          </p:cNvSpPr>
          <p:nvPr>
            <p:ph type="body" idx="1"/>
          </p:nvPr>
        </p:nvSpPr>
        <p:spPr/>
        <p:txBody>
          <a:bodyPr/>
          <a:lstStyle/>
          <a:p>
            <a:endParaRPr lang="en-US" dirty="0"/>
          </a:p>
        </p:txBody>
      </p:sp>
      <p:pic>
        <p:nvPicPr>
          <p:cNvPr id="4" name="Online Media 3" title="Thi nghiem Brown">
            <a:hlinkClick r:id="" action="ppaction://media"/>
            <a:extLst>
              <a:ext uri="{FF2B5EF4-FFF2-40B4-BE49-F238E27FC236}">
                <a16:creationId xmlns:a16="http://schemas.microsoft.com/office/drawing/2014/main" id="{D38C25DC-7151-4036-AF30-A1F11233C80B}"/>
              </a:ext>
            </a:extLst>
          </p:cNvPr>
          <p:cNvPicPr>
            <a:picLocks noRot="1" noChangeAspect="1"/>
          </p:cNvPicPr>
          <p:nvPr>
            <a:videoFile r:link="rId1"/>
          </p:nvPr>
        </p:nvPicPr>
        <p:blipFill>
          <a:blip r:embed="rId3"/>
          <a:stretch>
            <a:fillRect/>
          </a:stretch>
        </p:blipFill>
        <p:spPr>
          <a:xfrm>
            <a:off x="749420" y="574625"/>
            <a:ext cx="7564469" cy="3855485"/>
          </a:xfrm>
          <a:prstGeom prst="rect">
            <a:avLst/>
          </a:prstGeom>
        </p:spPr>
      </p:pic>
    </p:spTree>
    <p:extLst>
      <p:ext uri="{BB962C8B-B14F-4D97-AF65-F5344CB8AC3E}">
        <p14:creationId xmlns:p14="http://schemas.microsoft.com/office/powerpoint/2010/main" val="177194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60" name="Google Shape;560;p35" descr="n416 Fb Dinh Thu Huyen"/>
          <p:cNvSpPr txBox="1">
            <a:spLocks noGrp="1"/>
          </p:cNvSpPr>
          <p:nvPr>
            <p:ph type="title"/>
          </p:nvPr>
        </p:nvSpPr>
        <p:spPr>
          <a:xfrm>
            <a:off x="323687" y="279645"/>
            <a:ext cx="8496626" cy="696540"/>
          </a:xfrm>
          <a:prstGeom prst="roundRect">
            <a:avLst>
              <a:gd name="adj" fmla="val 27311"/>
            </a:avLst>
          </a:prstGeom>
          <a:solidFill>
            <a:srgbClr val="FFAB40"/>
          </a:solidFill>
        </p:spPr>
        <p:txBody>
          <a:bodyPr spcFirstLastPara="1" wrap="square" lIns="91425" tIns="91425" rIns="91425" bIns="91425" anchor="t" anchorCtr="0">
            <a:noAutofit/>
          </a:bodyPr>
          <a:lstStyle/>
          <a:p>
            <a:r>
              <a:rPr lang="en-US" dirty="0">
                <a:solidFill>
                  <a:schemeClr val="bg1"/>
                </a:solidFill>
                <a:latin typeface="Bahnschrift SemiBold" panose="020B0502040204020203" pitchFamily="34" charset="0"/>
              </a:rPr>
              <a:t>I.  MÔ HÌNH ĐỘNG HỌC PHÂN TỬ VỀ CẤU TẠO CHẤT</a:t>
            </a:r>
          </a:p>
        </p:txBody>
      </p:sp>
      <p:sp>
        <p:nvSpPr>
          <p:cNvPr id="561" name="Google Shape;561;p35" descr="n416 Fb Dinh Thu Huyen"/>
          <p:cNvSpPr txBox="1">
            <a:spLocks noGrp="1"/>
          </p:cNvSpPr>
          <p:nvPr>
            <p:ph type="body" idx="1"/>
          </p:nvPr>
        </p:nvSpPr>
        <p:spPr>
          <a:xfrm>
            <a:off x="323687" y="1336106"/>
            <a:ext cx="5187427" cy="3342398"/>
          </a:xfrm>
          <a:prstGeom prst="rect">
            <a:avLst/>
          </a:prstGeom>
        </p:spPr>
        <p:txBody>
          <a:bodyPr spcFirstLastPara="1" wrap="square" lIns="91425" tIns="91425" rIns="91425" bIns="91425" anchor="t" anchorCtr="0">
            <a:noAutofit/>
          </a:bodyPr>
          <a:lstStyle/>
          <a:p>
            <a:pPr marL="139700" lvl="0" indent="0" algn="just" rtl="0">
              <a:lnSpc>
                <a:spcPct val="130000"/>
              </a:lnSpc>
              <a:spcBef>
                <a:spcPts val="0"/>
              </a:spcBef>
              <a:spcAft>
                <a:spcPts val="0"/>
              </a:spcAft>
              <a:buSzPts val="1400"/>
              <a:buNone/>
            </a:pPr>
            <a:r>
              <a:rPr lang="en-US" sz="2000" b="1" dirty="0">
                <a:solidFill>
                  <a:srgbClr val="00B0F0"/>
                </a:solidFill>
                <a:latin typeface="Bahnschrift SemiBold" panose="020B0502040204020203" pitchFamily="34" charset="0"/>
                <a:ea typeface="Cambria" panose="02040503050406030204" pitchFamily="18" charset="0"/>
              </a:rPr>
              <a:t>1. </a:t>
            </a:r>
            <a:r>
              <a:rPr lang="en-US" sz="2000" b="1" dirty="0" err="1">
                <a:solidFill>
                  <a:srgbClr val="00B0F0"/>
                </a:solidFill>
                <a:latin typeface="Bahnschrift SemiBold" panose="020B0502040204020203" pitchFamily="34" charset="0"/>
                <a:ea typeface="Cambria" panose="02040503050406030204" pitchFamily="18" charset="0"/>
              </a:rPr>
              <a:t>Các</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chất</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được</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cấu</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tạo</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từ</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các</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hạt</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riêng</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biệt</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là</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phân</a:t>
            </a:r>
            <a:r>
              <a:rPr lang="en-US" sz="2000" b="1" dirty="0">
                <a:solidFill>
                  <a:srgbClr val="00B0F0"/>
                </a:solidFill>
                <a:latin typeface="Bahnschrift SemiBold" panose="020B0502040204020203" pitchFamily="34" charset="0"/>
                <a:ea typeface="Cambria" panose="02040503050406030204" pitchFamily="18" charset="0"/>
              </a:rPr>
              <a:t> </a:t>
            </a:r>
            <a:r>
              <a:rPr lang="en-US" sz="2000" b="1" dirty="0" err="1">
                <a:solidFill>
                  <a:srgbClr val="00B0F0"/>
                </a:solidFill>
                <a:latin typeface="Bahnschrift SemiBold" panose="020B0502040204020203" pitchFamily="34" charset="0"/>
                <a:ea typeface="Cambria" panose="02040503050406030204" pitchFamily="18" charset="0"/>
              </a:rPr>
              <a:t>tử</a:t>
            </a:r>
            <a:r>
              <a:rPr lang="en-US" sz="2000" b="1" dirty="0">
                <a:solidFill>
                  <a:srgbClr val="00B0F0"/>
                </a:solidFill>
                <a:latin typeface="Bahnschrift SemiBold" panose="020B0502040204020203" pitchFamily="34" charset="0"/>
                <a:ea typeface="Cambria" panose="02040503050406030204" pitchFamily="18" charset="0"/>
              </a:rPr>
              <a:t>.</a:t>
            </a:r>
          </a:p>
          <a:p>
            <a:pPr marL="139700" lvl="0" indent="0" algn="just" rtl="0">
              <a:lnSpc>
                <a:spcPct val="130000"/>
              </a:lnSpc>
              <a:spcBef>
                <a:spcPts val="0"/>
              </a:spcBef>
              <a:spcAft>
                <a:spcPts val="0"/>
              </a:spcAft>
              <a:buSzPts val="1400"/>
              <a:buNone/>
            </a:pPr>
            <a:r>
              <a:rPr lang="en-US" sz="2000" b="1" dirty="0">
                <a:solidFill>
                  <a:srgbClr val="84A59D"/>
                </a:solidFill>
                <a:latin typeface="Bahnschrift SemiBold" panose="020B0502040204020203" pitchFamily="34" charset="0"/>
                <a:ea typeface="Cambria" panose="02040503050406030204" pitchFamily="18" charset="0"/>
              </a:rPr>
              <a:t>2. </a:t>
            </a:r>
            <a:r>
              <a:rPr lang="en-US" sz="2000" b="1" dirty="0" err="1">
                <a:solidFill>
                  <a:srgbClr val="84A59D"/>
                </a:solidFill>
                <a:latin typeface="Bahnschrift SemiBold" panose="020B0502040204020203" pitchFamily="34" charset="0"/>
                <a:ea typeface="Cambria" panose="02040503050406030204" pitchFamily="18" charset="0"/>
              </a:rPr>
              <a:t>Các</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phân</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tử</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chuyển</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động</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không</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ngừng</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Nhiệt</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độ</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của</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vật</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càng</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cao</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thì</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tốc</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độ</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chuyển</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động</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của</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các</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phân</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tử</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cấu</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tạo</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nên</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vật</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càng</a:t>
            </a:r>
            <a:r>
              <a:rPr lang="en-US" sz="2000" b="1" dirty="0">
                <a:solidFill>
                  <a:srgbClr val="84A59D"/>
                </a:solidFill>
                <a:latin typeface="Bahnschrift SemiBold" panose="020B0502040204020203" pitchFamily="34" charset="0"/>
                <a:ea typeface="Cambria" panose="02040503050406030204" pitchFamily="18" charset="0"/>
              </a:rPr>
              <a:t> </a:t>
            </a:r>
            <a:r>
              <a:rPr lang="en-US" sz="2000" b="1" dirty="0" err="1">
                <a:solidFill>
                  <a:srgbClr val="84A59D"/>
                </a:solidFill>
                <a:latin typeface="Bahnschrift SemiBold" panose="020B0502040204020203" pitchFamily="34" charset="0"/>
                <a:ea typeface="Cambria" panose="02040503050406030204" pitchFamily="18" charset="0"/>
              </a:rPr>
              <a:t>lớn</a:t>
            </a:r>
            <a:r>
              <a:rPr lang="en-US" sz="2000" b="1" dirty="0">
                <a:solidFill>
                  <a:srgbClr val="84A59D"/>
                </a:solidFill>
                <a:latin typeface="Bahnschrift SemiBold" panose="020B0502040204020203" pitchFamily="34" charset="0"/>
                <a:ea typeface="Cambria" panose="02040503050406030204" pitchFamily="18" charset="0"/>
              </a:rPr>
              <a:t>.</a:t>
            </a:r>
          </a:p>
          <a:p>
            <a:pPr marL="139700" lvl="0" indent="0" algn="just" rtl="0">
              <a:lnSpc>
                <a:spcPct val="130000"/>
              </a:lnSpc>
              <a:spcBef>
                <a:spcPts val="0"/>
              </a:spcBef>
              <a:spcAft>
                <a:spcPts val="0"/>
              </a:spcAft>
              <a:buSzPts val="1400"/>
              <a:buNone/>
            </a:pPr>
            <a:r>
              <a:rPr lang="en-US" sz="2000" b="1" dirty="0">
                <a:solidFill>
                  <a:srgbClr val="0070C0"/>
                </a:solidFill>
                <a:latin typeface="Bahnschrift SemiBold" panose="020B0502040204020203" pitchFamily="34" charset="0"/>
                <a:ea typeface="Cambria" panose="02040503050406030204" pitchFamily="18" charset="0"/>
              </a:rPr>
              <a:t>3. </a:t>
            </a:r>
            <a:r>
              <a:rPr lang="en-US" sz="2000" b="1" dirty="0" err="1">
                <a:solidFill>
                  <a:srgbClr val="0070C0"/>
                </a:solidFill>
                <a:latin typeface="Bahnschrift SemiBold" panose="020B0502040204020203" pitchFamily="34" charset="0"/>
                <a:ea typeface="Cambria" panose="02040503050406030204" pitchFamily="18" charset="0"/>
              </a:rPr>
              <a:t>Giữa</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các</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phân</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tử</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có</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lực</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hút</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và</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đẩy</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gọi</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chung</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là</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lực</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liên</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kết</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phân</a:t>
            </a:r>
            <a:r>
              <a:rPr lang="en-US" sz="2000" b="1" dirty="0">
                <a:solidFill>
                  <a:srgbClr val="0070C0"/>
                </a:solidFill>
                <a:latin typeface="Bahnschrift SemiBold" panose="020B0502040204020203" pitchFamily="34" charset="0"/>
                <a:ea typeface="Cambria" panose="02040503050406030204" pitchFamily="18" charset="0"/>
              </a:rPr>
              <a:t> </a:t>
            </a:r>
            <a:r>
              <a:rPr lang="en-US" sz="2000" b="1" dirty="0" err="1">
                <a:solidFill>
                  <a:srgbClr val="0070C0"/>
                </a:solidFill>
                <a:latin typeface="Bahnschrift SemiBold" panose="020B0502040204020203" pitchFamily="34" charset="0"/>
                <a:ea typeface="Cambria" panose="02040503050406030204" pitchFamily="18" charset="0"/>
              </a:rPr>
              <a:t>tử</a:t>
            </a:r>
            <a:r>
              <a:rPr lang="en-US" sz="2000" b="1" dirty="0">
                <a:solidFill>
                  <a:srgbClr val="0070C0"/>
                </a:solidFill>
                <a:latin typeface="Bahnschrift SemiBold" panose="020B0502040204020203" pitchFamily="34" charset="0"/>
                <a:ea typeface="Cambria" panose="02040503050406030204" pitchFamily="18" charset="0"/>
              </a:rPr>
              <a:t>.</a:t>
            </a:r>
            <a:endParaRPr sz="2000" b="1" dirty="0">
              <a:solidFill>
                <a:srgbClr val="0070C0"/>
              </a:solidFill>
              <a:latin typeface="Bahnschrift SemiBold" panose="020B0502040204020203" pitchFamily="34" charset="0"/>
              <a:ea typeface="Cambria" panose="02040503050406030204" pitchFamily="18" charset="0"/>
            </a:endParaRPr>
          </a:p>
        </p:txBody>
      </p:sp>
      <p:pic>
        <p:nvPicPr>
          <p:cNvPr id="6" name="Picture 5" descr="n416 Fb Dinh Thu Huyen"/>
          <p:cNvPicPr>
            <a:picLocks noChangeAspect="1"/>
          </p:cNvPicPr>
          <p:nvPr/>
        </p:nvPicPr>
        <p:blipFill>
          <a:blip r:embed="rId3"/>
          <a:stretch>
            <a:fillRect/>
          </a:stretch>
        </p:blipFill>
        <p:spPr>
          <a:xfrm>
            <a:off x="6003604" y="1273810"/>
            <a:ext cx="2659772" cy="1407607"/>
          </a:xfrm>
          <a:prstGeom prst="rect">
            <a:avLst/>
          </a:prstGeom>
        </p:spPr>
      </p:pic>
      <p:pic>
        <p:nvPicPr>
          <p:cNvPr id="7" name="Picture 6" descr="n416 Fb Dinh Thu Huy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5310" y="2593780"/>
            <a:ext cx="2316360" cy="2084724"/>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61">
                                            <p:txEl>
                                              <p:pRg st="0" end="0"/>
                                            </p:txEl>
                                          </p:spTgt>
                                        </p:tgtEl>
                                        <p:attrNameLst>
                                          <p:attrName>style.visibility</p:attrName>
                                        </p:attrNameLst>
                                      </p:cBhvr>
                                      <p:to>
                                        <p:strVal val="visible"/>
                                      </p:to>
                                    </p:set>
                                    <p:animEffect transition="in" filter="wipe(down)">
                                      <p:cBhvr>
                                        <p:cTn id="7" dur="500"/>
                                        <p:tgtEl>
                                          <p:spTgt spid="561">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61">
                                            <p:txEl>
                                              <p:pRg st="1" end="1"/>
                                            </p:txEl>
                                          </p:spTgt>
                                        </p:tgtEl>
                                        <p:attrNameLst>
                                          <p:attrName>style.visibility</p:attrName>
                                        </p:attrNameLst>
                                      </p:cBhvr>
                                      <p:to>
                                        <p:strVal val="visible"/>
                                      </p:to>
                                    </p:set>
                                    <p:animEffect transition="in" filter="wipe(down)">
                                      <p:cBhvr>
                                        <p:cTn id="15" dur="500"/>
                                        <p:tgtEl>
                                          <p:spTgt spid="56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61">
                                            <p:txEl>
                                              <p:pRg st="2" end="2"/>
                                            </p:txEl>
                                          </p:spTgt>
                                        </p:tgtEl>
                                        <p:attrNameLst>
                                          <p:attrName>style.visibility</p:attrName>
                                        </p:attrNameLst>
                                      </p:cBhvr>
                                      <p:to>
                                        <p:strVal val="visible"/>
                                      </p:to>
                                    </p:set>
                                    <p:animEffect transition="in" filter="wipe(down)">
                                      <p:cBhvr>
                                        <p:cTn id="20" dur="500"/>
                                        <p:tgtEl>
                                          <p:spTgt spid="561">
                                            <p:txEl>
                                              <p:pRg st="2" end="2"/>
                                            </p:txEl>
                                          </p:spTgt>
                                        </p:tgtEl>
                                      </p:cBhvr>
                                    </p:animEffect>
                                  </p:childTnLst>
                                </p:cTn>
                              </p:par>
                            </p:childTnLst>
                          </p:cTn>
                        </p:par>
                        <p:par>
                          <p:cTn id="21" fill="hold">
                            <p:stCondLst>
                              <p:cond delay="500"/>
                            </p:stCondLst>
                            <p:childTnLst>
                              <p:par>
                                <p:cTn id="22" presetID="16" presetClass="entr" presetSubtype="21"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1"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7" name="Rectangle: Rounded Corners 6" descr="n416 Fb Dinh Thu Huyen">
            <a:extLst>
              <a:ext uri="{FF2B5EF4-FFF2-40B4-BE49-F238E27FC236}">
                <a16:creationId xmlns:a16="http://schemas.microsoft.com/office/drawing/2014/main" id="{B180BAFA-871C-40A9-8E97-F17079B139EC}"/>
              </a:ext>
            </a:extLst>
          </p:cNvPr>
          <p:cNvSpPr/>
          <p:nvPr/>
        </p:nvSpPr>
        <p:spPr>
          <a:xfrm>
            <a:off x="163902" y="207033"/>
            <a:ext cx="6268703" cy="4727275"/>
          </a:xfrm>
          <a:prstGeom prst="roundRect">
            <a:avLst>
              <a:gd name="adj" fmla="val 7751"/>
            </a:avLst>
          </a:prstGeom>
          <a:noFill/>
          <a:ln w="28575">
            <a:solidFill>
              <a:srgbClr val="F6BD6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Google Shape;561;p35" descr="n416 Fb Dinh Thu Huyen"/>
          <p:cNvSpPr txBox="1">
            <a:spLocks noGrp="1"/>
          </p:cNvSpPr>
          <p:nvPr>
            <p:ph type="body" idx="1"/>
          </p:nvPr>
        </p:nvSpPr>
        <p:spPr>
          <a:xfrm>
            <a:off x="96988" y="273552"/>
            <a:ext cx="6335617" cy="4565868"/>
          </a:xfrm>
          <a:prstGeom prst="rect">
            <a:avLst/>
          </a:prstGeom>
        </p:spPr>
        <p:txBody>
          <a:bodyPr spcFirstLastPara="1" wrap="square" lIns="91425" tIns="91425" rIns="91425" bIns="91425" anchor="t" anchorCtr="0">
            <a:noAutofit/>
          </a:bodyPr>
          <a:lstStyle/>
          <a:p>
            <a:pPr marL="139700" indent="0" algn="just">
              <a:lnSpc>
                <a:spcPct val="120000"/>
              </a:lnSpc>
              <a:buNone/>
            </a:pPr>
            <a:r>
              <a:rPr lang="en-US" sz="2000" b="1" u="sng"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Câu</a:t>
            </a:r>
            <a:r>
              <a:rPr lang="en-US" sz="2000" b="1" u="sng"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1: </a:t>
            </a:r>
            <a:r>
              <a:rPr lang="vi-VN" sz="2000" b="0" i="0" dirty="0">
                <a:solidFill>
                  <a:srgbClr val="081C36"/>
                </a:solidFill>
                <a:effectLst/>
                <a:latin typeface="Times New Roman" panose="02020603050405020304" pitchFamily="18" charset="0"/>
                <a:cs typeface="Times New Roman" panose="02020603050405020304" pitchFamily="18" charset="0"/>
              </a:rPr>
              <a:t>Trong lịch sử phát triển của khoa học, có hai quan điểm khác nhau về cấu tạo chất là quan điểm chất có cấu tạo liên tục và chất có cấu tạo gián đoạn. Mô hình động học phân tử được xây dựng trên quan điểm nào</a:t>
            </a:r>
            <a:r>
              <a:rPr lang="en-US" sz="2000" b="0" i="0" dirty="0">
                <a:solidFill>
                  <a:srgbClr val="081C36"/>
                </a:solidFill>
                <a:effectLst/>
                <a:latin typeface="Times New Roman" panose="02020603050405020304" pitchFamily="18" charset="0"/>
                <a:cs typeface="Times New Roman" panose="02020603050405020304" pitchFamily="18" charset="0"/>
              </a:rPr>
              <a:t>?</a:t>
            </a:r>
            <a:endParaRPr lang="en-US" sz="2000" b="1" u="sng" dirty="0">
              <a:solidFill>
                <a:srgbClr val="F28482"/>
              </a:solidFill>
              <a:latin typeface="Times New Roman" panose="02020603050405020304" pitchFamily="18" charset="0"/>
              <a:ea typeface="Cambria" panose="02040503050406030204" pitchFamily="18" charset="0"/>
              <a:cs typeface="Times New Roman" panose="02020603050405020304" pitchFamily="18" charset="0"/>
            </a:endParaRPr>
          </a:p>
          <a:p>
            <a:pPr marL="139700" indent="0" algn="just">
              <a:lnSpc>
                <a:spcPct val="120000"/>
              </a:lnSpc>
              <a:buNone/>
            </a:pPr>
            <a:r>
              <a:rPr lang="vi-VN" sz="2000" b="1" u="sng"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Câu </a:t>
            </a:r>
            <a:r>
              <a:rPr lang="en-US" sz="2000" b="1" u="sng"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2</a:t>
            </a:r>
            <a:r>
              <a:rPr lang="vi-VN" sz="2000" b="1" u="sng"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a:t>
            </a:r>
            <a:r>
              <a:rPr lang="vi-VN" sz="20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vi-VN" sz="2000"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a)</a:t>
            </a:r>
            <a:r>
              <a:rPr lang="en-US" sz="2000"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vi-VN" sz="2000"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Tại sao TN của Brown được coi là một trong những TN chứng tỏ các phân tử chuyển động hỗn loạn, không ngừng?</a:t>
            </a:r>
          </a:p>
          <a:p>
            <a:pPr marL="139700" lvl="0" indent="0" algn="just">
              <a:lnSpc>
                <a:spcPct val="120000"/>
              </a:lnSpc>
              <a:buNone/>
            </a:pPr>
            <a:r>
              <a:rPr lang="vi-VN" sz="2000"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b)</a:t>
            </a:r>
            <a:r>
              <a:rPr lang="en-US" sz="2000"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vi-VN" sz="2000"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Làm thế nào để với TN của Brown có thể chứng tỏ được khi nhiệt độ của nước càng cao thì các phân tử nước chuyển động càng nhanh?</a:t>
            </a:r>
          </a:p>
          <a:p>
            <a:pPr marL="139700" lvl="0" indent="0" algn="just">
              <a:lnSpc>
                <a:spcPct val="120000"/>
              </a:lnSpc>
              <a:buNone/>
            </a:pPr>
            <a:r>
              <a:rPr lang="vi-VN" sz="2000" b="1" u="sng"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Câu </a:t>
            </a:r>
            <a:r>
              <a:rPr lang="en-US" sz="2000" b="1" u="sng"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3</a:t>
            </a:r>
            <a:r>
              <a:rPr lang="vi-VN" sz="2000" b="1" u="sng"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a:t>
            </a:r>
            <a:r>
              <a:rPr lang="vi-VN" sz="20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vi-VN" sz="2000"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Hãy tìm các hiện tượng thực tế chứng tỏ giữa các phân tử có lực đẩy, lực hút?</a:t>
            </a:r>
          </a:p>
        </p:txBody>
      </p:sp>
      <p:pic>
        <p:nvPicPr>
          <p:cNvPr id="4" name="Picture 3" descr="n416 Fb Dinh Thu Huyen"/>
          <p:cNvPicPr>
            <a:picLocks noChangeAspect="1"/>
          </p:cNvPicPr>
          <p:nvPr/>
        </p:nvPicPr>
        <p:blipFill>
          <a:blip r:embed="rId3"/>
          <a:stretch>
            <a:fillRect/>
          </a:stretch>
        </p:blipFill>
        <p:spPr>
          <a:xfrm>
            <a:off x="6631629" y="580792"/>
            <a:ext cx="2197976" cy="1734936"/>
          </a:xfrm>
          <a:prstGeom prst="rect">
            <a:avLst/>
          </a:prstGeom>
        </p:spPr>
      </p:pic>
      <p:pic>
        <p:nvPicPr>
          <p:cNvPr id="5" name="Picture 4" descr="n416 Fb Dinh Thu Huyen"/>
          <p:cNvPicPr>
            <a:picLocks noChangeAspect="1"/>
          </p:cNvPicPr>
          <p:nvPr/>
        </p:nvPicPr>
        <p:blipFill>
          <a:blip r:embed="rId4"/>
          <a:stretch>
            <a:fillRect/>
          </a:stretch>
        </p:blipFill>
        <p:spPr>
          <a:xfrm>
            <a:off x="6631629" y="2448209"/>
            <a:ext cx="2223976" cy="1792193"/>
          </a:xfrm>
          <a:prstGeom prst="rect">
            <a:avLst/>
          </a:prstGeom>
        </p:spPr>
      </p:pic>
    </p:spTree>
    <p:extLst>
      <p:ext uri="{BB962C8B-B14F-4D97-AF65-F5344CB8AC3E}">
        <p14:creationId xmlns:p14="http://schemas.microsoft.com/office/powerpoint/2010/main" val="296830540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descr="n416 Fb Dinh Thu Huyen">
            <a:extLst>
              <a:ext uri="{FF2B5EF4-FFF2-40B4-BE49-F238E27FC236}">
                <a16:creationId xmlns:a16="http://schemas.microsoft.com/office/drawing/2014/main" id="{F2C14083-6477-42B6-9677-F3453480392A}"/>
              </a:ext>
            </a:extLst>
          </p:cNvPr>
          <p:cNvSpPr/>
          <p:nvPr/>
        </p:nvSpPr>
        <p:spPr>
          <a:xfrm>
            <a:off x="2035834" y="153494"/>
            <a:ext cx="5162909" cy="670142"/>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descr="n416 Fb Dinh Thu Huyen">
            <a:extLst>
              <a:ext uri="{FF2B5EF4-FFF2-40B4-BE49-F238E27FC236}">
                <a16:creationId xmlns:a16="http://schemas.microsoft.com/office/drawing/2014/main" id="{4E637E04-3FD9-477D-ED3A-AC7DD29F2AE3}"/>
              </a:ext>
            </a:extLst>
          </p:cNvPr>
          <p:cNvSpPr>
            <a:spLocks noGrp="1"/>
          </p:cNvSpPr>
          <p:nvPr>
            <p:ph type="title"/>
          </p:nvPr>
        </p:nvSpPr>
        <p:spPr>
          <a:xfrm>
            <a:off x="2109157" y="185107"/>
            <a:ext cx="5016261" cy="558281"/>
          </a:xfrm>
        </p:spPr>
        <p:txBody>
          <a:bodyPr/>
          <a:lstStyle/>
          <a:p>
            <a:r>
              <a:rPr lang="en-US" dirty="0">
                <a:solidFill>
                  <a:schemeClr val="bg1"/>
                </a:solidFill>
                <a:latin typeface="Bahnschrift SemiBold" panose="020B0502040204020203" pitchFamily="34" charset="0"/>
                <a:ea typeface="Cambria" panose="02040503050406030204" pitchFamily="18" charset="0"/>
                <a:cs typeface="Catamaran" panose="020B0604020202020204" charset="0"/>
              </a:rPr>
              <a:t>ĐÁP ÁN</a:t>
            </a:r>
          </a:p>
        </p:txBody>
      </p:sp>
      <p:sp>
        <p:nvSpPr>
          <p:cNvPr id="3" name="Text Placeholder 2" descr="n416 Fb Dinh Thu Huyen">
            <a:extLst>
              <a:ext uri="{FF2B5EF4-FFF2-40B4-BE49-F238E27FC236}">
                <a16:creationId xmlns:a16="http://schemas.microsoft.com/office/drawing/2014/main" id="{1E37B2BC-7A07-F6A1-AFD9-7519BCE6B348}"/>
              </a:ext>
            </a:extLst>
          </p:cNvPr>
          <p:cNvSpPr>
            <a:spLocks noGrp="1"/>
          </p:cNvSpPr>
          <p:nvPr>
            <p:ph type="body" idx="1"/>
          </p:nvPr>
        </p:nvSpPr>
        <p:spPr>
          <a:xfrm>
            <a:off x="164890" y="1133385"/>
            <a:ext cx="6115140" cy="3825007"/>
          </a:xfrm>
        </p:spPr>
        <p:txBody>
          <a:bodyPr/>
          <a:lstStyle/>
          <a:p>
            <a:pPr marL="0" marR="0" indent="0" algn="just">
              <a:lnSpc>
                <a:spcPct val="107000"/>
              </a:lnSpc>
              <a:spcBef>
                <a:spcPts val="0"/>
              </a:spcBef>
              <a:spcAft>
                <a:spcPts val="0"/>
              </a:spcAft>
              <a:buNone/>
            </a:pPr>
            <a:r>
              <a:rPr lang="en-US" sz="20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Câu</a:t>
            </a:r>
            <a:r>
              <a:rPr lang="en-US" sz="20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1: </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Theo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mô</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động</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học</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phân</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tử</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thì</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chất</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được</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cấu</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tạo</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từ</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các</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hạt</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riêng</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biệt</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là</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phân</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tử</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do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vậy</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mô</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động</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học</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phân</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tử</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được</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xây</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dựng</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trên</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quan</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điểm</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chất</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có</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cấu</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B050"/>
                </a:solidFill>
                <a:latin typeface="Times New Roman" panose="02020603050405020304" pitchFamily="18" charset="0"/>
                <a:ea typeface="Cambria" panose="02040503050406030204" pitchFamily="18" charset="0"/>
                <a:cs typeface="Times New Roman" panose="02020603050405020304" pitchFamily="18" charset="0"/>
              </a:rPr>
              <a:t>tạo</a:t>
            </a:r>
            <a:r>
              <a:rPr lang="en-US" sz="20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gián</a:t>
            </a:r>
            <a:r>
              <a:rPr lang="en-US" sz="2000" b="1"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b="1"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đoạn</a:t>
            </a:r>
            <a:r>
              <a:rPr lang="en-US" sz="2000" b="1"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a:t>
            </a:r>
          </a:p>
          <a:p>
            <a:pPr marL="0" marR="0" indent="0" algn="just">
              <a:lnSpc>
                <a:spcPct val="107000"/>
              </a:lnSpc>
              <a:spcBef>
                <a:spcPts val="0"/>
              </a:spcBef>
              <a:spcAft>
                <a:spcPts val="0"/>
              </a:spcAft>
              <a:buNone/>
            </a:pPr>
            <a:r>
              <a:rPr lang="en-US" sz="2000" b="1" dirty="0" err="1">
                <a:solidFill>
                  <a:srgbClr val="F28482"/>
                </a:solidFill>
                <a:effectLst/>
                <a:latin typeface="Times New Roman" panose="02020603050405020304" pitchFamily="18" charset="0"/>
                <a:ea typeface="Cambria" panose="02040503050406030204" pitchFamily="18" charset="0"/>
                <a:cs typeface="Times New Roman" panose="02020603050405020304" pitchFamily="18" charset="0"/>
              </a:rPr>
              <a:t>Câu</a:t>
            </a:r>
            <a:r>
              <a:rPr lang="en-US" sz="2000" b="1" dirty="0">
                <a:solidFill>
                  <a:srgbClr val="F28482"/>
                </a:solidFill>
                <a:effectLst/>
                <a:latin typeface="Times New Roman" panose="02020603050405020304" pitchFamily="18" charset="0"/>
                <a:ea typeface="Cambria" panose="02040503050406030204" pitchFamily="18" charset="0"/>
                <a:cs typeface="Times New Roman" panose="02020603050405020304" pitchFamily="18" charset="0"/>
              </a:rPr>
              <a:t> 2: </a:t>
            </a:r>
            <a:endParaRPr lang="en-US" sz="2000" dirty="0">
              <a:solidFill>
                <a:srgbClr val="F28482"/>
              </a:solidFill>
              <a:effectLst/>
              <a:latin typeface="Times New Roman" panose="02020603050405020304" pitchFamily="18" charset="0"/>
              <a:ea typeface="Cambria" panose="02040503050406030204" pitchFamily="18" charset="0"/>
              <a:cs typeface="Times New Roman" panose="02020603050405020304" pitchFamily="18" charset="0"/>
            </a:endParaRPr>
          </a:p>
          <a:p>
            <a:pPr marL="0" marR="0" indent="0" algn="just">
              <a:lnSpc>
                <a:spcPct val="107000"/>
              </a:lnSpc>
              <a:spcBef>
                <a:spcPts val="0"/>
              </a:spcBef>
              <a:spcAft>
                <a:spcPts val="0"/>
              </a:spcAft>
              <a:buNone/>
            </a:pP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a)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Các</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hạt</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phấn</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hoa</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trong</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nước</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chuyển</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động</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hỗn</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loạn</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là</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do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bị</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các</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phân</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tử</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nước</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chuyển</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động</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hỗn</a:t>
            </a:r>
            <a:r>
              <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rPr>
              <a:t>loạn</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va</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chạm</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vào</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Thí</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nghiệm</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này</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cho</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thấy</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một</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cách</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gián</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tiếp</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chuyển</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động</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hỗn</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loạn</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không</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ngừng</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của</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phân</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tử</a:t>
            </a:r>
            <a:r>
              <a:rPr lang="en-US" sz="20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a:t>
            </a:r>
            <a:endParaRPr lang="en-US" sz="2000" dirty="0">
              <a:solidFill>
                <a:srgbClr val="0070C0"/>
              </a:solidFill>
              <a:effectLst/>
              <a:latin typeface="Times New Roman" panose="02020603050405020304" pitchFamily="18" charset="0"/>
              <a:ea typeface="Cambria" panose="02040503050406030204" pitchFamily="18" charset="0"/>
              <a:cs typeface="Times New Roman" panose="02020603050405020304" pitchFamily="18" charset="0"/>
            </a:endParaRPr>
          </a:p>
          <a:p>
            <a:pPr marL="0" marR="0" indent="0" algn="just">
              <a:lnSpc>
                <a:spcPct val="107000"/>
              </a:lnSpc>
              <a:spcBef>
                <a:spcPts val="0"/>
              </a:spcBef>
              <a:spcAft>
                <a:spcPts val="0"/>
              </a:spcAft>
              <a:buNone/>
            </a:pP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b) VD: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lấy</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đường</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đổ</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vào</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nước</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nóng</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thì</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đường</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sẽ</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tan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rất</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nhanh</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Còn</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khi</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bỏ</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đường</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vào</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nước</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đá</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thì</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phải</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khuấy</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chúng</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lên</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vì</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nó</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rất</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a:t>
            </a:r>
            <a:r>
              <a:rPr lang="en-US" sz="2000" dirty="0" err="1">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lâu</a:t>
            </a:r>
            <a:r>
              <a:rPr lang="en-US" sz="2000" dirty="0">
                <a:solidFill>
                  <a:srgbClr val="663300"/>
                </a:solidFill>
                <a:effectLst/>
                <a:latin typeface="Times New Roman" panose="02020603050405020304" pitchFamily="18" charset="0"/>
                <a:ea typeface="Cambria" panose="02040503050406030204" pitchFamily="18" charset="0"/>
                <a:cs typeface="Times New Roman" panose="02020603050405020304" pitchFamily="18" charset="0"/>
              </a:rPr>
              <a:t> tan.</a:t>
            </a:r>
          </a:p>
        </p:txBody>
      </p:sp>
      <p:pic>
        <p:nvPicPr>
          <p:cNvPr id="1026" name="Picture 2" descr="n416 Fb Dinh Thu Huyen">
            <a:extLst>
              <a:ext uri="{FF2B5EF4-FFF2-40B4-BE49-F238E27FC236}">
                <a16:creationId xmlns:a16="http://schemas.microsoft.com/office/drawing/2014/main" id="{E6E24D86-ACB4-8EBA-C931-BEAF16964F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058"/>
          <a:stretch/>
        </p:blipFill>
        <p:spPr bwMode="auto">
          <a:xfrm>
            <a:off x="6691168" y="3039891"/>
            <a:ext cx="1602663" cy="19501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416 Fb Dinh Thu Huyen">
            <a:extLst>
              <a:ext uri="{FF2B5EF4-FFF2-40B4-BE49-F238E27FC236}">
                <a16:creationId xmlns:a16="http://schemas.microsoft.com/office/drawing/2014/main" id="{AEB209F6-506F-7133-BBD9-0271E2B97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828" y="44056"/>
            <a:ext cx="1089329" cy="108932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416 Fb Dinh Thu Huyen">
            <a:extLst>
              <a:ext uri="{FF2B5EF4-FFF2-40B4-BE49-F238E27FC236}">
                <a16:creationId xmlns:a16="http://schemas.microsoft.com/office/drawing/2014/main" id="{A83EF4D8-282D-8E82-CF93-DA4C5DD6A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5852" y="1256182"/>
            <a:ext cx="1933293" cy="1694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2471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143000" y="1395134"/>
            <a:ext cx="3543300" cy="3748366"/>
          </a:xfrm>
          <a:prstGeom prst="rect">
            <a:avLst/>
          </a:prstGeom>
          <a:solidFill>
            <a:schemeClr val="tx1"/>
          </a:solidFill>
          <a:ln w="9525">
            <a:solidFill>
              <a:schemeClr val="tx1"/>
            </a:solidFill>
            <a:miter lim="800000"/>
            <a:headEnd/>
            <a:tailEnd/>
          </a:ln>
        </p:spPr>
        <p:txBody>
          <a:bodyPr wrap="none" anchor="ctr"/>
          <a:lstStyle/>
          <a:p>
            <a:endParaRPr lang="en-US" sz="1050"/>
          </a:p>
        </p:txBody>
      </p:sp>
      <p:sp>
        <p:nvSpPr>
          <p:cNvPr id="5" name="AutoShape 29"/>
          <p:cNvSpPr>
            <a:spLocks noChangeArrowheads="1"/>
          </p:cNvSpPr>
          <p:nvPr/>
        </p:nvSpPr>
        <p:spPr bwMode="auto">
          <a:xfrm>
            <a:off x="1257300" y="1395133"/>
            <a:ext cx="3257550" cy="2425304"/>
          </a:xfrm>
          <a:prstGeom prst="flowChartAlternateProcess">
            <a:avLst/>
          </a:prstGeom>
          <a:noFill/>
          <a:ln w="57150">
            <a:solidFill>
              <a:srgbClr val="FF0066"/>
            </a:solidFill>
            <a:miter lim="800000"/>
            <a:headEnd/>
            <a:tailEnd/>
          </a:ln>
        </p:spPr>
        <p:txBody>
          <a:bodyPr wrap="none" anchor="ctr"/>
          <a:lstStyle/>
          <a:p>
            <a:endParaRPr lang="en-US" sz="1050"/>
          </a:p>
        </p:txBody>
      </p:sp>
      <p:sp>
        <p:nvSpPr>
          <p:cNvPr id="6" name="AutoShape 39"/>
          <p:cNvSpPr>
            <a:spLocks noChangeArrowheads="1"/>
          </p:cNvSpPr>
          <p:nvPr/>
        </p:nvSpPr>
        <p:spPr bwMode="auto">
          <a:xfrm>
            <a:off x="1543051" y="19916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19" name="AutoShape 39"/>
          <p:cNvSpPr>
            <a:spLocks noChangeArrowheads="1"/>
          </p:cNvSpPr>
          <p:nvPr/>
        </p:nvSpPr>
        <p:spPr bwMode="auto">
          <a:xfrm>
            <a:off x="1543051" y="17058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0" name="AutoShape 32"/>
          <p:cNvSpPr>
            <a:spLocks noChangeArrowheads="1"/>
          </p:cNvSpPr>
          <p:nvPr/>
        </p:nvSpPr>
        <p:spPr bwMode="auto">
          <a:xfrm>
            <a:off x="2686051" y="1705888"/>
            <a:ext cx="57149" cy="57149"/>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1" name="AutoShape 36"/>
          <p:cNvSpPr>
            <a:spLocks noChangeArrowheads="1"/>
          </p:cNvSpPr>
          <p:nvPr/>
        </p:nvSpPr>
        <p:spPr bwMode="auto">
          <a:xfrm>
            <a:off x="3429001" y="2173264"/>
            <a:ext cx="57150" cy="57150"/>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2" name="AutoShape 55"/>
          <p:cNvSpPr>
            <a:spLocks noChangeArrowheads="1"/>
          </p:cNvSpPr>
          <p:nvPr/>
        </p:nvSpPr>
        <p:spPr bwMode="auto">
          <a:xfrm>
            <a:off x="4114801" y="16487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3" name="AutoShape 31"/>
          <p:cNvSpPr>
            <a:spLocks noChangeArrowheads="1"/>
          </p:cNvSpPr>
          <p:nvPr/>
        </p:nvSpPr>
        <p:spPr bwMode="auto">
          <a:xfrm>
            <a:off x="1828801" y="23916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4" name="AutoShape 34"/>
          <p:cNvSpPr>
            <a:spLocks noChangeArrowheads="1"/>
          </p:cNvSpPr>
          <p:nvPr/>
        </p:nvSpPr>
        <p:spPr bwMode="auto">
          <a:xfrm flipV="1">
            <a:off x="2571750" y="2105936"/>
            <a:ext cx="57150" cy="57151"/>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5" name="AutoShape 54"/>
          <p:cNvSpPr>
            <a:spLocks noChangeArrowheads="1"/>
          </p:cNvSpPr>
          <p:nvPr/>
        </p:nvSpPr>
        <p:spPr bwMode="auto">
          <a:xfrm>
            <a:off x="3520679" y="1969016"/>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6" name="AutoShape 79"/>
          <p:cNvSpPr>
            <a:spLocks noChangeArrowheads="1"/>
          </p:cNvSpPr>
          <p:nvPr/>
        </p:nvSpPr>
        <p:spPr bwMode="auto">
          <a:xfrm>
            <a:off x="4217194" y="2105937"/>
            <a:ext cx="69056" cy="57150"/>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pPr algn="ctr"/>
            <a:endParaRPr lang="en-US" sz="1050"/>
          </a:p>
        </p:txBody>
      </p:sp>
      <p:sp>
        <p:nvSpPr>
          <p:cNvPr id="27" name="AutoShape 41"/>
          <p:cNvSpPr>
            <a:spLocks noChangeArrowheads="1"/>
          </p:cNvSpPr>
          <p:nvPr/>
        </p:nvSpPr>
        <p:spPr bwMode="auto">
          <a:xfrm>
            <a:off x="2228851" y="29060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8" name="AutoShape 35"/>
          <p:cNvSpPr>
            <a:spLocks noChangeArrowheads="1"/>
          </p:cNvSpPr>
          <p:nvPr/>
        </p:nvSpPr>
        <p:spPr bwMode="auto">
          <a:xfrm>
            <a:off x="2914651" y="25059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29" name="AutoShape 74"/>
          <p:cNvSpPr>
            <a:spLocks noChangeArrowheads="1"/>
          </p:cNvSpPr>
          <p:nvPr/>
        </p:nvSpPr>
        <p:spPr bwMode="auto">
          <a:xfrm>
            <a:off x="3702844" y="2620287"/>
            <a:ext cx="69056" cy="57150"/>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30" name="AutoShape 37"/>
          <p:cNvSpPr>
            <a:spLocks noChangeArrowheads="1"/>
          </p:cNvSpPr>
          <p:nvPr/>
        </p:nvSpPr>
        <p:spPr bwMode="auto">
          <a:xfrm>
            <a:off x="2171701" y="34775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31" name="AutoShape 33"/>
          <p:cNvSpPr>
            <a:spLocks noChangeArrowheads="1"/>
          </p:cNvSpPr>
          <p:nvPr/>
        </p:nvSpPr>
        <p:spPr bwMode="auto">
          <a:xfrm>
            <a:off x="1600201" y="32489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32" name="AutoShape 77"/>
          <p:cNvSpPr>
            <a:spLocks noChangeArrowheads="1"/>
          </p:cNvSpPr>
          <p:nvPr/>
        </p:nvSpPr>
        <p:spPr bwMode="auto">
          <a:xfrm>
            <a:off x="3086101" y="3065581"/>
            <a:ext cx="114299"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33" name="AutoShape 38"/>
          <p:cNvSpPr>
            <a:spLocks noChangeArrowheads="1"/>
          </p:cNvSpPr>
          <p:nvPr/>
        </p:nvSpPr>
        <p:spPr bwMode="auto">
          <a:xfrm>
            <a:off x="3086101" y="33632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34" name="AutoShape 40"/>
          <p:cNvSpPr>
            <a:spLocks noChangeArrowheads="1"/>
          </p:cNvSpPr>
          <p:nvPr/>
        </p:nvSpPr>
        <p:spPr bwMode="auto">
          <a:xfrm>
            <a:off x="4057651" y="31917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35" name="Text Box 59"/>
          <p:cNvSpPr txBox="1">
            <a:spLocks noChangeArrowheads="1"/>
          </p:cNvSpPr>
          <p:nvPr/>
        </p:nvSpPr>
        <p:spPr bwMode="auto">
          <a:xfrm>
            <a:off x="1714500" y="3877587"/>
            <a:ext cx="2000250" cy="323165"/>
          </a:xfrm>
          <a:prstGeom prst="rect">
            <a:avLst/>
          </a:prstGeom>
          <a:noFill/>
          <a:ln w="9525">
            <a:noFill/>
            <a:miter lim="800000"/>
            <a:headEnd/>
            <a:tailEnd/>
          </a:ln>
        </p:spPr>
        <p:txBody>
          <a:bodyPr>
            <a:spAutoFit/>
          </a:bodyPr>
          <a:lstStyle/>
          <a:p>
            <a:pPr>
              <a:spcBef>
                <a:spcPct val="50000"/>
              </a:spcBef>
            </a:pPr>
            <a:r>
              <a:rPr lang="en-US" sz="1500" dirty="0" err="1">
                <a:solidFill>
                  <a:schemeClr val="bg1"/>
                </a:solidFill>
                <a:latin typeface="+mj-lt"/>
              </a:rPr>
              <a:t>Điều</a:t>
            </a:r>
            <a:r>
              <a:rPr lang="en-US" sz="1500" dirty="0">
                <a:solidFill>
                  <a:schemeClr val="bg1"/>
                </a:solidFill>
                <a:latin typeface="+mj-lt"/>
              </a:rPr>
              <a:t> </a:t>
            </a:r>
            <a:r>
              <a:rPr lang="en-US" sz="1500" dirty="0" err="1">
                <a:solidFill>
                  <a:schemeClr val="bg1"/>
                </a:solidFill>
                <a:latin typeface="+mj-lt"/>
              </a:rPr>
              <a:t>kiện</a:t>
            </a:r>
            <a:r>
              <a:rPr lang="en-US" sz="1500" dirty="0">
                <a:solidFill>
                  <a:schemeClr val="bg1"/>
                </a:solidFill>
                <a:latin typeface="+mj-lt"/>
              </a:rPr>
              <a:t> </a:t>
            </a:r>
            <a:r>
              <a:rPr lang="en-US" sz="1500" dirty="0" err="1">
                <a:solidFill>
                  <a:schemeClr val="bg1"/>
                </a:solidFill>
                <a:latin typeface="+mj-lt"/>
              </a:rPr>
              <a:t>th</a:t>
            </a:r>
            <a:r>
              <a:rPr lang="vi-VN" sz="1500" dirty="0">
                <a:solidFill>
                  <a:schemeClr val="bg1"/>
                </a:solidFill>
                <a:latin typeface="+mj-lt"/>
              </a:rPr>
              <a:t>ư</a:t>
            </a:r>
            <a:r>
              <a:rPr lang="en-US" sz="1500" dirty="0" err="1">
                <a:solidFill>
                  <a:schemeClr val="bg1"/>
                </a:solidFill>
                <a:latin typeface="+mj-lt"/>
              </a:rPr>
              <a:t>ờng</a:t>
            </a:r>
            <a:endParaRPr lang="en-US" sz="1500" dirty="0">
              <a:solidFill>
                <a:schemeClr val="bg1"/>
              </a:solidFill>
              <a:latin typeface="+mj-lt"/>
            </a:endParaRPr>
          </a:p>
        </p:txBody>
      </p:sp>
      <p:sp>
        <p:nvSpPr>
          <p:cNvPr id="37" name="Rectangle 2"/>
          <p:cNvSpPr>
            <a:spLocks noChangeArrowheads="1"/>
          </p:cNvSpPr>
          <p:nvPr/>
        </p:nvSpPr>
        <p:spPr bwMode="auto">
          <a:xfrm>
            <a:off x="4686300" y="1395133"/>
            <a:ext cx="3314700" cy="3748367"/>
          </a:xfrm>
          <a:prstGeom prst="rect">
            <a:avLst/>
          </a:prstGeom>
          <a:solidFill>
            <a:schemeClr val="tx1"/>
          </a:solidFill>
          <a:ln w="9525">
            <a:solidFill>
              <a:schemeClr val="tx1"/>
            </a:solidFill>
            <a:miter lim="800000"/>
            <a:headEnd/>
            <a:tailEnd/>
          </a:ln>
        </p:spPr>
        <p:txBody>
          <a:bodyPr wrap="none" anchor="ctr"/>
          <a:lstStyle/>
          <a:p>
            <a:endParaRPr lang="en-US" sz="1050"/>
          </a:p>
        </p:txBody>
      </p:sp>
      <p:sp>
        <p:nvSpPr>
          <p:cNvPr id="38" name="AutoShape 60"/>
          <p:cNvSpPr>
            <a:spLocks noChangeArrowheads="1"/>
          </p:cNvSpPr>
          <p:nvPr/>
        </p:nvSpPr>
        <p:spPr bwMode="auto">
          <a:xfrm>
            <a:off x="4629150" y="1477287"/>
            <a:ext cx="3257550" cy="2343150"/>
          </a:xfrm>
          <a:prstGeom prst="flowChartAlternateProcess">
            <a:avLst/>
          </a:prstGeom>
          <a:noFill/>
          <a:ln w="57150">
            <a:solidFill>
              <a:srgbClr val="FF0066"/>
            </a:solidFill>
            <a:miter lim="800000"/>
            <a:headEnd/>
            <a:tailEnd/>
          </a:ln>
        </p:spPr>
        <p:txBody>
          <a:bodyPr wrap="none" anchor="ctr"/>
          <a:lstStyle/>
          <a:p>
            <a:endParaRPr lang="en-US" sz="1050"/>
          </a:p>
        </p:txBody>
      </p:sp>
      <p:sp>
        <p:nvSpPr>
          <p:cNvPr id="39" name="AutoShape 69"/>
          <p:cNvSpPr>
            <a:spLocks noChangeArrowheads="1"/>
          </p:cNvSpPr>
          <p:nvPr/>
        </p:nvSpPr>
        <p:spPr bwMode="auto">
          <a:xfrm>
            <a:off x="4914901" y="17058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0" name="AutoShape 62"/>
          <p:cNvSpPr>
            <a:spLocks noChangeArrowheads="1"/>
          </p:cNvSpPr>
          <p:nvPr/>
        </p:nvSpPr>
        <p:spPr bwMode="auto">
          <a:xfrm>
            <a:off x="6000751" y="17058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1" name="AutoShape 66"/>
          <p:cNvSpPr>
            <a:spLocks noChangeArrowheads="1"/>
          </p:cNvSpPr>
          <p:nvPr/>
        </p:nvSpPr>
        <p:spPr bwMode="auto">
          <a:xfrm>
            <a:off x="6800851" y="15344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2" name="AutoShape 73"/>
          <p:cNvSpPr>
            <a:spLocks noChangeArrowheads="1"/>
          </p:cNvSpPr>
          <p:nvPr/>
        </p:nvSpPr>
        <p:spPr bwMode="auto">
          <a:xfrm>
            <a:off x="7486651" y="16487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3" name="AutoShape 61"/>
          <p:cNvSpPr>
            <a:spLocks noChangeArrowheads="1"/>
          </p:cNvSpPr>
          <p:nvPr/>
        </p:nvSpPr>
        <p:spPr bwMode="auto">
          <a:xfrm>
            <a:off x="5200651" y="23916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4" name="AutoShape 64"/>
          <p:cNvSpPr>
            <a:spLocks noChangeArrowheads="1"/>
          </p:cNvSpPr>
          <p:nvPr/>
        </p:nvSpPr>
        <p:spPr bwMode="auto">
          <a:xfrm>
            <a:off x="5886451" y="21630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5" name="AutoShape 72"/>
          <p:cNvSpPr>
            <a:spLocks noChangeArrowheads="1"/>
          </p:cNvSpPr>
          <p:nvPr/>
        </p:nvSpPr>
        <p:spPr bwMode="auto">
          <a:xfrm>
            <a:off x="6892529" y="1969016"/>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6" name="AutoShape 78"/>
          <p:cNvSpPr>
            <a:spLocks noChangeArrowheads="1"/>
          </p:cNvSpPr>
          <p:nvPr/>
        </p:nvSpPr>
        <p:spPr bwMode="auto">
          <a:xfrm>
            <a:off x="7646194" y="2265481"/>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7" name="AutoShape 63"/>
          <p:cNvSpPr>
            <a:spLocks noChangeArrowheads="1"/>
          </p:cNvSpPr>
          <p:nvPr/>
        </p:nvSpPr>
        <p:spPr bwMode="auto">
          <a:xfrm>
            <a:off x="4972051" y="32489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8" name="AutoShape 71"/>
          <p:cNvSpPr>
            <a:spLocks noChangeArrowheads="1"/>
          </p:cNvSpPr>
          <p:nvPr/>
        </p:nvSpPr>
        <p:spPr bwMode="auto">
          <a:xfrm>
            <a:off x="5600701" y="29060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49" name="AutoShape 65"/>
          <p:cNvSpPr>
            <a:spLocks noChangeArrowheads="1"/>
          </p:cNvSpPr>
          <p:nvPr/>
        </p:nvSpPr>
        <p:spPr bwMode="auto">
          <a:xfrm>
            <a:off x="6286501" y="25059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50" name="AutoShape 75"/>
          <p:cNvSpPr>
            <a:spLocks noChangeArrowheads="1"/>
          </p:cNvSpPr>
          <p:nvPr/>
        </p:nvSpPr>
        <p:spPr bwMode="auto">
          <a:xfrm>
            <a:off x="7246144" y="26202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51" name="AutoShape 67"/>
          <p:cNvSpPr>
            <a:spLocks noChangeArrowheads="1"/>
          </p:cNvSpPr>
          <p:nvPr/>
        </p:nvSpPr>
        <p:spPr bwMode="auto">
          <a:xfrm>
            <a:off x="5543551" y="34775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52" name="AutoShape 80"/>
          <p:cNvSpPr>
            <a:spLocks noChangeArrowheads="1"/>
          </p:cNvSpPr>
          <p:nvPr/>
        </p:nvSpPr>
        <p:spPr bwMode="auto">
          <a:xfrm>
            <a:off x="6457951" y="3065581"/>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54" name="AutoShape 76"/>
          <p:cNvSpPr>
            <a:spLocks noChangeArrowheads="1"/>
          </p:cNvSpPr>
          <p:nvPr/>
        </p:nvSpPr>
        <p:spPr bwMode="auto">
          <a:xfrm>
            <a:off x="6915151" y="2951281"/>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55" name="AutoShape 68"/>
          <p:cNvSpPr>
            <a:spLocks noChangeArrowheads="1"/>
          </p:cNvSpPr>
          <p:nvPr/>
        </p:nvSpPr>
        <p:spPr bwMode="auto">
          <a:xfrm>
            <a:off x="6457951" y="336323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sp>
        <p:nvSpPr>
          <p:cNvPr id="56" name="AutoShape 70"/>
          <p:cNvSpPr>
            <a:spLocks noChangeArrowheads="1"/>
          </p:cNvSpPr>
          <p:nvPr/>
        </p:nvSpPr>
        <p:spPr bwMode="auto">
          <a:xfrm>
            <a:off x="7429501" y="3191788"/>
            <a:ext cx="69056" cy="69056"/>
          </a:xfrm>
          <a:prstGeom prst="flowChartConnector">
            <a:avLst/>
          </a:prstGeom>
          <a:gradFill rotWithShape="1">
            <a:gsLst>
              <a:gs pos="0">
                <a:schemeClr val="accent1"/>
              </a:gs>
              <a:gs pos="100000">
                <a:srgbClr val="FFFF00"/>
              </a:gs>
            </a:gsLst>
            <a:lin ang="5400000" scaled="1"/>
          </a:gradFill>
          <a:ln w="9525">
            <a:solidFill>
              <a:schemeClr val="tx1"/>
            </a:solidFill>
            <a:round/>
            <a:headEnd/>
            <a:tailEnd/>
          </a:ln>
        </p:spPr>
        <p:txBody>
          <a:bodyPr wrap="none" anchor="ctr"/>
          <a:lstStyle/>
          <a:p>
            <a:endParaRPr lang="en-US" sz="1050"/>
          </a:p>
        </p:txBody>
      </p:sp>
      <p:grpSp>
        <p:nvGrpSpPr>
          <p:cNvPr id="57" name="Group 14"/>
          <p:cNvGrpSpPr>
            <a:grpSpLocks/>
          </p:cNvGrpSpPr>
          <p:nvPr/>
        </p:nvGrpSpPr>
        <p:grpSpPr bwMode="auto">
          <a:xfrm>
            <a:off x="5943600" y="3820437"/>
            <a:ext cx="800100" cy="1485900"/>
            <a:chOff x="659" y="2496"/>
            <a:chExt cx="480" cy="886"/>
          </a:xfrm>
        </p:grpSpPr>
        <p:grpSp>
          <p:nvGrpSpPr>
            <p:cNvPr id="58" name="Group 15"/>
            <p:cNvGrpSpPr>
              <a:grpSpLocks/>
            </p:cNvGrpSpPr>
            <p:nvPr/>
          </p:nvGrpSpPr>
          <p:grpSpPr bwMode="auto">
            <a:xfrm>
              <a:off x="659" y="2832"/>
              <a:ext cx="480" cy="550"/>
              <a:chOff x="659" y="2832"/>
              <a:chExt cx="480" cy="550"/>
            </a:xfrm>
          </p:grpSpPr>
          <p:sp>
            <p:nvSpPr>
              <p:cNvPr id="60" name="AutoShape 16"/>
              <p:cNvSpPr>
                <a:spLocks noChangeArrowheads="1"/>
              </p:cNvSpPr>
              <p:nvPr/>
            </p:nvSpPr>
            <p:spPr bwMode="auto">
              <a:xfrm rot="-5400000">
                <a:off x="707" y="2950"/>
                <a:ext cx="384" cy="480"/>
              </a:xfrm>
              <a:prstGeom prst="homePlate">
                <a:avLst>
                  <a:gd name="adj" fmla="val 25000"/>
                </a:avLst>
              </a:prstGeom>
              <a:solidFill>
                <a:schemeClr val="bg1"/>
              </a:solidFill>
              <a:ln w="9525">
                <a:solidFill>
                  <a:schemeClr val="tx1"/>
                </a:solidFill>
                <a:miter lim="800000"/>
                <a:headEnd/>
                <a:tailEnd/>
              </a:ln>
            </p:spPr>
            <p:txBody>
              <a:bodyPr wrap="none" anchor="ctr"/>
              <a:lstStyle/>
              <a:p>
                <a:endParaRPr lang="en-US" sz="1050"/>
              </a:p>
            </p:txBody>
          </p:sp>
          <p:sp>
            <p:nvSpPr>
              <p:cNvPr id="61" name="AutoShape 17"/>
              <p:cNvSpPr>
                <a:spLocks noChangeArrowheads="1"/>
              </p:cNvSpPr>
              <p:nvPr/>
            </p:nvSpPr>
            <p:spPr bwMode="auto">
              <a:xfrm rot="-5543156">
                <a:off x="766" y="2881"/>
                <a:ext cx="239" cy="141"/>
              </a:xfrm>
              <a:prstGeom prst="homePlate">
                <a:avLst>
                  <a:gd name="adj" fmla="val 42376"/>
                </a:avLst>
              </a:prstGeom>
              <a:solidFill>
                <a:schemeClr val="bg1"/>
              </a:solidFill>
              <a:ln w="38100">
                <a:solidFill>
                  <a:schemeClr val="tx1"/>
                </a:solidFill>
                <a:miter lim="800000"/>
                <a:headEnd/>
                <a:tailEnd/>
              </a:ln>
            </p:spPr>
            <p:txBody>
              <a:bodyPr wrap="none" anchor="ctr"/>
              <a:lstStyle/>
              <a:p>
                <a:endParaRPr lang="en-US" sz="1050"/>
              </a:p>
            </p:txBody>
          </p:sp>
          <p:sp>
            <p:nvSpPr>
              <p:cNvPr id="62" name="Line 18"/>
              <p:cNvSpPr>
                <a:spLocks noChangeShapeType="1"/>
              </p:cNvSpPr>
              <p:nvPr/>
            </p:nvSpPr>
            <p:spPr bwMode="auto">
              <a:xfrm>
                <a:off x="659" y="3238"/>
                <a:ext cx="480" cy="0"/>
              </a:xfrm>
              <a:prstGeom prst="line">
                <a:avLst/>
              </a:prstGeom>
              <a:noFill/>
              <a:ln w="9525">
                <a:solidFill>
                  <a:schemeClr val="tx1"/>
                </a:solidFill>
                <a:round/>
                <a:headEnd/>
                <a:tailEnd/>
              </a:ln>
            </p:spPr>
            <p:txBody>
              <a:bodyPr/>
              <a:lstStyle/>
              <a:p>
                <a:endParaRPr lang="en-US" sz="1050"/>
              </a:p>
            </p:txBody>
          </p:sp>
          <p:sp>
            <p:nvSpPr>
              <p:cNvPr id="63" name="Line 19"/>
              <p:cNvSpPr>
                <a:spLocks noChangeShapeType="1"/>
              </p:cNvSpPr>
              <p:nvPr/>
            </p:nvSpPr>
            <p:spPr bwMode="auto">
              <a:xfrm>
                <a:off x="659" y="3286"/>
                <a:ext cx="480" cy="0"/>
              </a:xfrm>
              <a:prstGeom prst="line">
                <a:avLst/>
              </a:prstGeom>
              <a:noFill/>
              <a:ln w="9525">
                <a:solidFill>
                  <a:schemeClr val="tx1"/>
                </a:solidFill>
                <a:round/>
                <a:headEnd/>
                <a:tailEnd/>
              </a:ln>
            </p:spPr>
            <p:txBody>
              <a:bodyPr/>
              <a:lstStyle/>
              <a:p>
                <a:endParaRPr lang="en-US" sz="1050"/>
              </a:p>
            </p:txBody>
          </p:sp>
          <p:sp>
            <p:nvSpPr>
              <p:cNvPr id="64" name="Line 20"/>
              <p:cNvSpPr>
                <a:spLocks noChangeShapeType="1"/>
              </p:cNvSpPr>
              <p:nvPr/>
            </p:nvSpPr>
            <p:spPr bwMode="auto">
              <a:xfrm>
                <a:off x="659" y="3190"/>
                <a:ext cx="480" cy="0"/>
              </a:xfrm>
              <a:prstGeom prst="line">
                <a:avLst/>
              </a:prstGeom>
              <a:noFill/>
              <a:ln w="9525">
                <a:solidFill>
                  <a:schemeClr val="tx1"/>
                </a:solidFill>
                <a:round/>
                <a:headEnd/>
                <a:tailEnd/>
              </a:ln>
            </p:spPr>
            <p:txBody>
              <a:bodyPr/>
              <a:lstStyle/>
              <a:p>
                <a:endParaRPr lang="en-US" sz="1050"/>
              </a:p>
            </p:txBody>
          </p:sp>
          <p:sp>
            <p:nvSpPr>
              <p:cNvPr id="65" name="AutoShape 21"/>
              <p:cNvSpPr>
                <a:spLocks noChangeArrowheads="1"/>
              </p:cNvSpPr>
              <p:nvPr/>
            </p:nvSpPr>
            <p:spPr bwMode="auto">
              <a:xfrm rot="-5400000">
                <a:off x="707" y="2950"/>
                <a:ext cx="384" cy="480"/>
              </a:xfrm>
              <a:prstGeom prst="homePlate">
                <a:avLst>
                  <a:gd name="adj" fmla="val 25000"/>
                </a:avLst>
              </a:prstGeom>
              <a:solidFill>
                <a:srgbClr val="FFFF00"/>
              </a:solidFill>
              <a:ln w="38100">
                <a:solidFill>
                  <a:srgbClr val="FF0066"/>
                </a:solidFill>
                <a:miter lim="800000"/>
                <a:headEnd/>
                <a:tailEnd/>
              </a:ln>
            </p:spPr>
            <p:txBody>
              <a:bodyPr wrap="none" anchor="ctr"/>
              <a:lstStyle/>
              <a:p>
                <a:endParaRPr lang="en-US" sz="1050"/>
              </a:p>
            </p:txBody>
          </p:sp>
          <p:sp>
            <p:nvSpPr>
              <p:cNvPr id="66" name="Line 22"/>
              <p:cNvSpPr>
                <a:spLocks noChangeShapeType="1"/>
              </p:cNvSpPr>
              <p:nvPr/>
            </p:nvSpPr>
            <p:spPr bwMode="auto">
              <a:xfrm>
                <a:off x="659" y="3238"/>
                <a:ext cx="480" cy="0"/>
              </a:xfrm>
              <a:prstGeom prst="line">
                <a:avLst/>
              </a:prstGeom>
              <a:noFill/>
              <a:ln w="9525">
                <a:solidFill>
                  <a:schemeClr val="tx1"/>
                </a:solidFill>
                <a:prstDash val="dashDot"/>
                <a:round/>
                <a:headEnd/>
                <a:tailEnd/>
              </a:ln>
            </p:spPr>
            <p:txBody>
              <a:bodyPr/>
              <a:lstStyle/>
              <a:p>
                <a:endParaRPr lang="en-US" sz="1050"/>
              </a:p>
            </p:txBody>
          </p:sp>
          <p:sp>
            <p:nvSpPr>
              <p:cNvPr id="67" name="Line 23"/>
              <p:cNvSpPr>
                <a:spLocks noChangeShapeType="1"/>
              </p:cNvSpPr>
              <p:nvPr/>
            </p:nvSpPr>
            <p:spPr bwMode="auto">
              <a:xfrm>
                <a:off x="659" y="3286"/>
                <a:ext cx="480" cy="0"/>
              </a:xfrm>
              <a:prstGeom prst="line">
                <a:avLst/>
              </a:prstGeom>
              <a:noFill/>
              <a:ln w="9525">
                <a:solidFill>
                  <a:schemeClr val="tx1"/>
                </a:solidFill>
                <a:prstDash val="lgDashDot"/>
                <a:round/>
                <a:headEnd/>
                <a:tailEnd/>
              </a:ln>
            </p:spPr>
            <p:txBody>
              <a:bodyPr/>
              <a:lstStyle/>
              <a:p>
                <a:endParaRPr lang="en-US" sz="1050"/>
              </a:p>
            </p:txBody>
          </p:sp>
          <p:sp>
            <p:nvSpPr>
              <p:cNvPr id="68" name="Line 24"/>
              <p:cNvSpPr>
                <a:spLocks noChangeShapeType="1"/>
              </p:cNvSpPr>
              <p:nvPr/>
            </p:nvSpPr>
            <p:spPr bwMode="auto">
              <a:xfrm>
                <a:off x="659" y="3190"/>
                <a:ext cx="480" cy="0"/>
              </a:xfrm>
              <a:prstGeom prst="line">
                <a:avLst/>
              </a:prstGeom>
              <a:noFill/>
              <a:ln w="9525" cap="rnd">
                <a:solidFill>
                  <a:schemeClr val="tx1"/>
                </a:solidFill>
                <a:prstDash val="sysDot"/>
                <a:round/>
                <a:headEnd/>
                <a:tailEnd/>
              </a:ln>
            </p:spPr>
            <p:txBody>
              <a:bodyPr/>
              <a:lstStyle/>
              <a:p>
                <a:endParaRPr lang="en-US" sz="1050"/>
              </a:p>
            </p:txBody>
          </p:sp>
          <p:sp>
            <p:nvSpPr>
              <p:cNvPr id="69" name="Line 25"/>
              <p:cNvSpPr>
                <a:spLocks noChangeShapeType="1"/>
              </p:cNvSpPr>
              <p:nvPr/>
            </p:nvSpPr>
            <p:spPr bwMode="auto">
              <a:xfrm>
                <a:off x="659" y="3334"/>
                <a:ext cx="480" cy="0"/>
              </a:xfrm>
              <a:prstGeom prst="line">
                <a:avLst/>
              </a:prstGeom>
              <a:noFill/>
              <a:ln w="9525">
                <a:solidFill>
                  <a:schemeClr val="tx1"/>
                </a:solidFill>
                <a:prstDash val="lgDash"/>
                <a:round/>
                <a:headEnd/>
                <a:tailEnd/>
              </a:ln>
            </p:spPr>
            <p:txBody>
              <a:bodyPr/>
              <a:lstStyle/>
              <a:p>
                <a:endParaRPr lang="en-US" sz="1050"/>
              </a:p>
            </p:txBody>
          </p:sp>
          <p:sp>
            <p:nvSpPr>
              <p:cNvPr id="70" name="Rectangle 26"/>
              <p:cNvSpPr>
                <a:spLocks noChangeArrowheads="1"/>
              </p:cNvSpPr>
              <p:nvPr/>
            </p:nvSpPr>
            <p:spPr bwMode="auto">
              <a:xfrm>
                <a:off x="755" y="2950"/>
                <a:ext cx="266" cy="87"/>
              </a:xfrm>
              <a:prstGeom prst="rect">
                <a:avLst/>
              </a:prstGeom>
              <a:solidFill>
                <a:schemeClr val="bg1"/>
              </a:solidFill>
              <a:ln w="38100">
                <a:solidFill>
                  <a:schemeClr val="tx1"/>
                </a:solidFill>
                <a:miter lim="800000"/>
                <a:headEnd/>
                <a:tailEnd/>
              </a:ln>
            </p:spPr>
            <p:txBody>
              <a:bodyPr wrap="none" anchor="ctr"/>
              <a:lstStyle/>
              <a:p>
                <a:endParaRPr lang="en-US" sz="1050"/>
              </a:p>
            </p:txBody>
          </p:sp>
          <p:sp>
            <p:nvSpPr>
              <p:cNvPr id="71" name="Freeform 27"/>
              <p:cNvSpPr>
                <a:spLocks/>
              </p:cNvSpPr>
              <p:nvPr/>
            </p:nvSpPr>
            <p:spPr bwMode="auto">
              <a:xfrm>
                <a:off x="774" y="3034"/>
                <a:ext cx="231" cy="335"/>
              </a:xfrm>
              <a:custGeom>
                <a:avLst/>
                <a:gdLst>
                  <a:gd name="T0" fmla="*/ 90 w 231"/>
                  <a:gd name="T1" fmla="*/ 12 h 335"/>
                  <a:gd name="T2" fmla="*/ 39 w 231"/>
                  <a:gd name="T3" fmla="*/ 112 h 335"/>
                  <a:gd name="T4" fmla="*/ 77 w 231"/>
                  <a:gd name="T5" fmla="*/ 137 h 335"/>
                  <a:gd name="T6" fmla="*/ 140 w 231"/>
                  <a:gd name="T7" fmla="*/ 250 h 335"/>
                  <a:gd name="T8" fmla="*/ 64 w 231"/>
                  <a:gd name="T9" fmla="*/ 300 h 335"/>
                  <a:gd name="T10" fmla="*/ 90 w 231"/>
                  <a:gd name="T11" fmla="*/ 313 h 335"/>
                  <a:gd name="T12" fmla="*/ 140 w 231"/>
                  <a:gd name="T13" fmla="*/ 300 h 335"/>
                  <a:gd name="T14" fmla="*/ 177 w 231"/>
                  <a:gd name="T15" fmla="*/ 275 h 335"/>
                  <a:gd name="T16" fmla="*/ 90 w 231"/>
                  <a:gd name="T17" fmla="*/ 75 h 335"/>
                  <a:gd name="T18" fmla="*/ 140 w 231"/>
                  <a:gd name="T19" fmla="*/ 12 h 335"/>
                  <a:gd name="T20" fmla="*/ 90 w 231"/>
                  <a:gd name="T21" fmla="*/ 12 h 3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1"/>
                  <a:gd name="T34" fmla="*/ 0 h 335"/>
                  <a:gd name="T35" fmla="*/ 231 w 231"/>
                  <a:gd name="T36" fmla="*/ 335 h 3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1" h="335">
                    <a:moveTo>
                      <a:pt x="90" y="12"/>
                    </a:moveTo>
                    <a:cubicBezTo>
                      <a:pt x="57" y="44"/>
                      <a:pt x="0" y="54"/>
                      <a:pt x="39" y="112"/>
                    </a:cubicBezTo>
                    <a:cubicBezTo>
                      <a:pt x="47" y="125"/>
                      <a:pt x="64" y="129"/>
                      <a:pt x="77" y="137"/>
                    </a:cubicBezTo>
                    <a:cubicBezTo>
                      <a:pt x="134" y="223"/>
                      <a:pt x="117" y="184"/>
                      <a:pt x="140" y="250"/>
                    </a:cubicBezTo>
                    <a:cubicBezTo>
                      <a:pt x="115" y="267"/>
                      <a:pt x="89" y="283"/>
                      <a:pt x="64" y="300"/>
                    </a:cubicBezTo>
                    <a:cubicBezTo>
                      <a:pt x="12" y="335"/>
                      <a:pt x="9" y="331"/>
                      <a:pt x="90" y="313"/>
                    </a:cubicBezTo>
                    <a:cubicBezTo>
                      <a:pt x="107" y="309"/>
                      <a:pt x="123" y="304"/>
                      <a:pt x="140" y="300"/>
                    </a:cubicBezTo>
                    <a:cubicBezTo>
                      <a:pt x="152" y="292"/>
                      <a:pt x="168" y="287"/>
                      <a:pt x="177" y="275"/>
                    </a:cubicBezTo>
                    <a:cubicBezTo>
                      <a:pt x="231" y="207"/>
                      <a:pt x="122" y="123"/>
                      <a:pt x="90" y="75"/>
                    </a:cubicBezTo>
                    <a:cubicBezTo>
                      <a:pt x="92" y="74"/>
                      <a:pt x="164" y="36"/>
                      <a:pt x="140" y="12"/>
                    </a:cubicBezTo>
                    <a:cubicBezTo>
                      <a:pt x="128" y="0"/>
                      <a:pt x="107" y="12"/>
                      <a:pt x="90" y="12"/>
                    </a:cubicBezTo>
                    <a:close/>
                  </a:path>
                </a:pathLst>
              </a:custGeom>
              <a:solidFill>
                <a:schemeClr val="bg1"/>
              </a:solidFill>
              <a:ln w="38100">
                <a:solidFill>
                  <a:schemeClr val="tx1"/>
                </a:solidFill>
                <a:round/>
                <a:headEnd/>
                <a:tailEnd/>
              </a:ln>
            </p:spPr>
            <p:txBody>
              <a:bodyPr/>
              <a:lstStyle/>
              <a:p>
                <a:endParaRPr lang="en-US" sz="1050"/>
              </a:p>
            </p:txBody>
          </p:sp>
        </p:grpSp>
        <p:pic>
          <p:nvPicPr>
            <p:cNvPr id="59" name="Picture 28" descr="fale"/>
            <p:cNvPicPr>
              <a:picLocks noChangeAspect="1" noChangeArrowheads="1" noCrop="1"/>
            </p:cNvPicPr>
            <p:nvPr/>
          </p:nvPicPr>
          <p:blipFill>
            <a:blip r:embed="rId2"/>
            <a:srcRect/>
            <a:stretch>
              <a:fillRect/>
            </a:stretch>
          </p:blipFill>
          <p:spPr bwMode="auto">
            <a:xfrm>
              <a:off x="728" y="2496"/>
              <a:ext cx="274" cy="384"/>
            </a:xfrm>
            <a:prstGeom prst="rect">
              <a:avLst/>
            </a:prstGeom>
            <a:noFill/>
            <a:ln w="9525">
              <a:noFill/>
              <a:miter lim="800000"/>
              <a:headEnd/>
              <a:tailEnd/>
            </a:ln>
          </p:spPr>
        </p:pic>
      </p:grpSp>
    </p:spTree>
    <p:extLst>
      <p:ext uri="{BB962C8B-B14F-4D97-AF65-F5344CB8AC3E}">
        <p14:creationId xmlns:p14="http://schemas.microsoft.com/office/powerpoint/2010/main" val="3824110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grpId="0" nodeType="withEffect">
                                  <p:stCondLst>
                                    <p:cond delay="0"/>
                                  </p:stCondLst>
                                  <p:childTnLst>
                                    <p:animMotion origin="layout" path="M 0.05677 -0.00209 C 0.06771 -0.01505 0.10069 -0.04097 0.11701 -0.0507 C 0.13194 -0.03264 0.17604 -0.01644 0.17604 -0.01621 C 0.19444 -0.01621 0.21493 -0.04167 0.22378 -0.04491 C 0.22517 -0.04005 0.16302 0.12268 0.16337 0.12778 C 0.16493 0.14815 0.29045 -0.04491 0.29236 -0.02477 C 0.29444 0.00023 0.34809 0.08055 0.35017 0.10555 C 0.35226 0.12824 0.2184 -0.00116 0.22257 0.02037 C 0.22465 0.04328 0.31042 0.11319 0.31424 0.13611 C 0.31649 0.14861 0.18281 0.16736 0.18542 0.18657 C 0.18733 0.19838 0.35677 0.18912 0.36076 0.19907 C 0.36163 0.21481 0.26858 0.30694 0.27483 0.31713 C 0.27674 0.32523 0.32691 0.16342 0.32951 0.1706 C 0.3316 0.18194 0.34444 0.32106 0.34444 0.33356 " pathEditMode="relative" rAng="0" ptsTypes="ffffffffffffff">
                                      <p:cBhvr>
                                        <p:cTn id="6" dur="10000" fill="hold"/>
                                        <p:tgtEl>
                                          <p:spTgt spid="6"/>
                                        </p:tgtEl>
                                        <p:attrNameLst>
                                          <p:attrName>ppt_x</p:attrName>
                                          <p:attrName>ppt_y</p:attrName>
                                        </p:attrNameLst>
                                      </p:cBhvr>
                                      <p:rCtr x="152" y="144"/>
                                    </p:animMotion>
                                  </p:childTnLst>
                                </p:cTn>
                              </p:par>
                              <p:par>
                                <p:cTn id="7" presetID="0" presetClass="path" presetSubtype="0" repeatCount="indefinite" accel="50000" decel="50000" fill="hold" grpId="0" nodeType="withEffect">
                                  <p:stCondLst>
                                    <p:cond delay="0"/>
                                  </p:stCondLst>
                                  <p:childTnLst>
                                    <p:animMotion origin="layout" path="M 3.33333E-6 0.00485 C 0.01232 -0.00995 0.0493 -0.03931 0.06753 -0.05064 C 0.08437 -0.02983 0.13385 -0.01133 0.13385 -0.0111 C 0.15434 -0.0111 0.17743 -0.04024 0.18732 -0.04394 C 0.18889 -0.03839 0.11909 0.14751 0.11961 0.15352 C 0.12135 0.17664 0.26198 -0.04394 0.26406 -0.02081 C 0.26649 0.00763 0.32656 0.09965 0.32899 0.12809 C 0.33125 0.15398 0.18125 0.00601 0.18593 0.03052 C 0.18819 0.05687 0.28437 0.13687 0.28871 0.163 C 0.29114 0.17734 0.14132 0.19861 0.14427 0.22057 C 0.14635 0.23398 0.33628 0.22335 0.3408 0.23491 C 0.34166 0.25271 0.2375 0.35815 0.24444 0.36971 C 0.24652 0.37895 0.30277 0.19421 0.30573 0.20231 C 0.30816 0.21526 0.32257 0.37433 0.32257 0.38843 " pathEditMode="relative" rAng="0" ptsTypes="ffffffffffffff">
                                      <p:cBhvr>
                                        <p:cTn id="8" dur="10000" fill="hold"/>
                                        <p:tgtEl>
                                          <p:spTgt spid="19"/>
                                        </p:tgtEl>
                                        <p:attrNameLst>
                                          <p:attrName>ppt_x</p:attrName>
                                          <p:attrName>ppt_y</p:attrName>
                                        </p:attrNameLst>
                                      </p:cBhvr>
                                      <p:rCtr x="171" y="164"/>
                                    </p:animMotion>
                                  </p:childTnLst>
                                </p:cTn>
                              </p:par>
                              <p:par>
                                <p:cTn id="9" presetID="0" presetClass="path" presetSubtype="0" repeatCount="indefinite" accel="50000" decel="50000" fill="hold" grpId="0" nodeType="withEffect">
                                  <p:stCondLst>
                                    <p:cond delay="0"/>
                                  </p:stCondLst>
                                  <p:childTnLst>
                                    <p:animMotion origin="layout" path="M -0.00903 0.01687 C -0.01545 0.02543 -0.14687 0.02751 -0.16302 0.05086 C -0.17448 0.06774 -0.09566 0.13919 -0.1059 0.15653 C -0.08923 0.18219 -0.06146 0.1163 -0.03767 0.08878 C 0.00035 0.13109 0.01962 0.19815 0.06389 0.19653 C 0.06233 0.17341 0.15243 0.07815 0.14167 0.05919 C 0.13768 0.04231 0.01615 0.26312 -0.00746 0.25364 L 0.00035 0.00208 L 0.20834 3.75723E-6 L 0.13212 0.30659 L -0.12812 0.32346 L -0.16788 0.14381 " pathEditMode="relative" rAng="0" ptsTypes="ffffffAAAAAf">
                                      <p:cBhvr>
                                        <p:cTn id="10" dur="10000" fill="hold"/>
                                        <p:tgtEl>
                                          <p:spTgt spid="20"/>
                                        </p:tgtEl>
                                        <p:attrNameLst>
                                          <p:attrName>ppt_x</p:attrName>
                                          <p:attrName>ppt_y</p:attrName>
                                        </p:attrNameLst>
                                      </p:cBhvr>
                                      <p:rCtr x="26" y="145"/>
                                    </p:animMotion>
                                  </p:childTnLst>
                                </p:cTn>
                              </p:par>
                              <p:par>
                                <p:cTn id="11" presetID="42" presetClass="path" presetSubtype="0" repeatCount="indefinite" accel="50000" decel="50000" fill="hold" grpId="0" nodeType="withEffect">
                                  <p:stCondLst>
                                    <p:cond delay="0"/>
                                  </p:stCondLst>
                                  <p:childTnLst>
                                    <p:animMotion origin="layout" path="M 8.33333E-7 -1.44509E-6 L -0.25156 0.24208 " pathEditMode="relative" rAng="0" ptsTypes="AA">
                                      <p:cBhvr>
                                        <p:cTn id="12" dur="10000" fill="hold"/>
                                        <p:tgtEl>
                                          <p:spTgt spid="21"/>
                                        </p:tgtEl>
                                        <p:attrNameLst>
                                          <p:attrName>ppt_x</p:attrName>
                                          <p:attrName>ppt_y</p:attrName>
                                        </p:attrNameLst>
                                      </p:cBhvr>
                                      <p:rCtr x="-126" y="121"/>
                                    </p:animMotion>
                                  </p:childTnLst>
                                </p:cTn>
                              </p:par>
                              <p:par>
                                <p:cTn id="13" presetID="14" presetClass="path" presetSubtype="0" repeatCount="indefinite" accel="50000" decel="50000" fill="hold" grpId="0" nodeType="withEffect">
                                  <p:stCondLst>
                                    <p:cond delay="0"/>
                                  </p:stCondLst>
                                  <p:childTnLst>
                                    <p:animMotion origin="layout" path="M -0.31823 0.06451 L -0.14028 0.06451 L -0.06823 0.22566 L -0.24618 0.22566 L -0.31823 0.06451 Z " pathEditMode="relative" rAng="0" ptsTypes="FFFFF">
                                      <p:cBhvr>
                                        <p:cTn id="14" dur="10000" fill="hold"/>
                                        <p:tgtEl>
                                          <p:spTgt spid="22"/>
                                        </p:tgtEl>
                                        <p:attrNameLst>
                                          <p:attrName>ppt_x</p:attrName>
                                          <p:attrName>ppt_y</p:attrName>
                                        </p:attrNameLst>
                                      </p:cBhvr>
                                      <p:rCtr x="125" y="80"/>
                                    </p:animMotion>
                                  </p:childTnLst>
                                </p:cTn>
                              </p:par>
                              <p:par>
                                <p:cTn id="15" presetID="14" presetClass="path" presetSubtype="0" repeatCount="indefinite" accel="50000" decel="50000" fill="hold" grpId="0" nodeType="withEffect">
                                  <p:stCondLst>
                                    <p:cond delay="0"/>
                                  </p:stCondLst>
                                  <p:childTnLst>
                                    <p:animMotion origin="layout" path="M 0 0  L 0.178 0  L 0.25 0.16115  L 0.072 0.16115  L 0 0  Z" pathEditMode="relative" ptsTypes="">
                                      <p:cBhvr>
                                        <p:cTn id="16" dur="10000" spd="-100000" fill="hold"/>
                                        <p:tgtEl>
                                          <p:spTgt spid="23"/>
                                        </p:tgtEl>
                                        <p:attrNameLst>
                                          <p:attrName>ppt_x</p:attrName>
                                          <p:attrName>ppt_y</p:attrName>
                                        </p:attrNameLst>
                                      </p:cBhvr>
                                    </p:animMotion>
                                  </p:childTnLst>
                                </p:cTn>
                              </p:par>
                              <p:par>
                                <p:cTn id="17" presetID="15" presetClass="path" presetSubtype="0" repeatCount="indefinite" accel="50000" decel="50000" fill="hold" grpId="0" nodeType="withEffect">
                                  <p:stCondLst>
                                    <p:cond delay="0"/>
                                  </p:stCondLst>
                                  <p:childTnLst>
                                    <p:animMotion origin="layout" path="M 0.07621 -0.00555 L 0.11475 0.19399 L -0.0158 0.30451 L -0.13473 0.17388 L -0.07813 -0.0178 L 0.07621 -0.00555 Z " pathEditMode="relative" rAng="2373580" ptsTypes="FFFFFF">
                                      <p:cBhvr>
                                        <p:cTn id="18" dur="10000" fill="hold"/>
                                        <p:tgtEl>
                                          <p:spTgt spid="24"/>
                                        </p:tgtEl>
                                        <p:attrNameLst>
                                          <p:attrName>ppt_x</p:attrName>
                                          <p:attrName>ppt_y</p:attrName>
                                        </p:attrNameLst>
                                      </p:cBhvr>
                                      <p:rCtr x="-76" y="122"/>
                                    </p:animMotion>
                                  </p:childTnLst>
                                </p:cTn>
                              </p:par>
                              <p:par>
                                <p:cTn id="19" presetID="58" presetClass="path" presetSubtype="0" repeatCount="indefinite" accel="50000" decel="50000" fill="hold" grpId="0" nodeType="withEffect">
                                  <p:stCondLst>
                                    <p:cond delay="0"/>
                                  </p:stCondLst>
                                  <p:childTnLst>
                                    <p:animMotion origin="layout" path="M -0.13993 -4.50867E-6 L 0.00347 0.04509 C 0.03576 0.05457 0.05399 0.06891 0.05399 0.08347 C 0.05399 0.10035 0.03576 0.11399 0.00347 0.12347 L -0.13993 0.16879 " pathEditMode="relative" rAng="0" ptsTypes="FffFF">
                                      <p:cBhvr>
                                        <p:cTn id="20" dur="10000" fill="hold"/>
                                        <p:tgtEl>
                                          <p:spTgt spid="25"/>
                                        </p:tgtEl>
                                        <p:attrNameLst>
                                          <p:attrName>ppt_x</p:attrName>
                                          <p:attrName>ppt_y</p:attrName>
                                        </p:attrNameLst>
                                      </p:cBhvr>
                                      <p:rCtr x="97" y="84"/>
                                    </p:animMotion>
                                  </p:childTnLst>
                                </p:cTn>
                              </p:par>
                              <p:par>
                                <p:cTn id="21" presetID="35" presetClass="path" presetSubtype="0" repeatCount="indefinite" accel="50000" decel="50000" fill="hold" grpId="0" nodeType="withEffect">
                                  <p:stCondLst>
                                    <p:cond delay="0"/>
                                  </p:stCondLst>
                                  <p:childTnLst>
                                    <p:animMotion origin="layout" path="M 0.00677 -1.96532E-6 L -0.24323 -1.96532E-6 " pathEditMode="relative" rAng="0" ptsTypes="AA">
                                      <p:cBhvr>
                                        <p:cTn id="22" dur="10000" fill="hold"/>
                                        <p:tgtEl>
                                          <p:spTgt spid="26"/>
                                        </p:tgtEl>
                                        <p:attrNameLst>
                                          <p:attrName>ppt_x</p:attrName>
                                          <p:attrName>ppt_y</p:attrName>
                                        </p:attrNameLst>
                                      </p:cBhvr>
                                      <p:rCtr x="-125" y="0"/>
                                    </p:animMotion>
                                  </p:childTnLst>
                                </p:cTn>
                              </p:par>
                              <p:par>
                                <p:cTn id="23" presetID="15" presetClass="path" presetSubtype="0" repeatCount="indefinite" accel="50000" decel="50000" fill="hold" grpId="0" nodeType="withEffect">
                                  <p:stCondLst>
                                    <p:cond delay="0"/>
                                  </p:stCondLst>
                                  <p:childTnLst>
                                    <p:animMotion origin="layout" path="M 0.0901 -0.13364 L 0.09496 0.0726 L -0.04931 0.14335 L -0.14462 -0.01803 L -0.05903 -0.18844 L 0.0901 -0.13364 Z " pathEditMode="relative" rAng="3108595" ptsTypes="FFFFFF">
                                      <p:cBhvr>
                                        <p:cTn id="24" dur="10000" fill="hold"/>
                                        <p:tgtEl>
                                          <p:spTgt spid="27"/>
                                        </p:tgtEl>
                                        <p:attrNameLst>
                                          <p:attrName>ppt_x</p:attrName>
                                          <p:attrName>ppt_y</p:attrName>
                                        </p:attrNameLst>
                                      </p:cBhvr>
                                      <p:rCtr x="-94" y="98"/>
                                    </p:animMotion>
                                  </p:childTnLst>
                                </p:cTn>
                              </p:par>
                              <p:par>
                                <p:cTn id="25" presetID="35" presetClass="path" presetSubtype="0" repeatCount="indefinite" accel="50000" decel="50000" fill="hold" grpId="0" nodeType="withEffect">
                                  <p:stCondLst>
                                    <p:cond delay="0"/>
                                  </p:stCondLst>
                                  <p:childTnLst>
                                    <p:animMotion origin="layout" path="M 0.00677 -1.96532E-6 L -0.24323 -1.96532E-6 " pathEditMode="relative" rAng="0" ptsTypes="AA">
                                      <p:cBhvr>
                                        <p:cTn id="26" dur="10000" fill="hold"/>
                                        <p:tgtEl>
                                          <p:spTgt spid="28"/>
                                        </p:tgtEl>
                                        <p:attrNameLst>
                                          <p:attrName>ppt_x</p:attrName>
                                          <p:attrName>ppt_y</p:attrName>
                                        </p:attrNameLst>
                                      </p:cBhvr>
                                      <p:rCtr x="-125" y="0"/>
                                    </p:animMotion>
                                  </p:childTnLst>
                                </p:cTn>
                              </p:par>
                              <p:par>
                                <p:cTn id="27" presetID="35" presetClass="path" presetSubtype="0" repeatCount="indefinite" accel="50000" decel="50000" fill="hold" grpId="0" nodeType="withEffect">
                                  <p:stCondLst>
                                    <p:cond delay="0"/>
                                  </p:stCondLst>
                                  <p:childTnLst>
                                    <p:animMotion origin="layout" path="M 1.38889E-6 -4.50867E-6 L -0.3533 -0.10659 " pathEditMode="relative" rAng="0" ptsTypes="AA">
                                      <p:cBhvr>
                                        <p:cTn id="28" dur="10000" fill="hold"/>
                                        <p:tgtEl>
                                          <p:spTgt spid="29"/>
                                        </p:tgtEl>
                                        <p:attrNameLst>
                                          <p:attrName>ppt_x</p:attrName>
                                          <p:attrName>ppt_y</p:attrName>
                                        </p:attrNameLst>
                                      </p:cBhvr>
                                      <p:rCtr x="-177" y="-53"/>
                                    </p:animMotion>
                                  </p:childTnLst>
                                </p:cTn>
                              </p:par>
                              <p:par>
                                <p:cTn id="29" presetID="0" presetClass="path" presetSubtype="0" repeatCount="indefinite" accel="50000" decel="50000" fill="hold" grpId="0" nodeType="withEffect">
                                  <p:stCondLst>
                                    <p:cond delay="0"/>
                                  </p:stCondLst>
                                  <p:childTnLst>
                                    <p:animMotion origin="layout" path="M -0.07743 0.0407 C -0.0573 -0.01318 -0.03681 -0.06682 -0.00573 -0.08185 C 0.02534 -0.09688 0.06788 -0.03422 0.10937 -0.05017 C 0.15069 -0.06612 0.25833 -0.15745 0.24323 -0.17711 C 0.22812 -0.19676 0.05138 -0.14381 0.01875 -0.16855 C -0.01389 -0.19329 -0.00226 -0.31167 0.04704 -0.32508 C 0.09635 -0.33849 0.20555 -0.29364 0.3151 -0.24878 " pathEditMode="relative" rAng="0" ptsTypes="aaaaaaA">
                                      <p:cBhvr>
                                        <p:cTn id="30" dur="10000" fill="hold"/>
                                        <p:tgtEl>
                                          <p:spTgt spid="30"/>
                                        </p:tgtEl>
                                        <p:attrNameLst>
                                          <p:attrName>ppt_x</p:attrName>
                                          <p:attrName>ppt_y</p:attrName>
                                        </p:attrNameLst>
                                      </p:cBhvr>
                                      <p:rCtr x="196" y="-190"/>
                                    </p:animMotion>
                                  </p:childTnLst>
                                </p:cTn>
                              </p:par>
                              <p:par>
                                <p:cTn id="31" presetID="0" presetClass="path" presetSubtype="0" repeatCount="indefinite" accel="50000" decel="50000" fill="hold" grpId="0" nodeType="withEffect">
                                  <p:stCondLst>
                                    <p:cond delay="0"/>
                                  </p:stCondLst>
                                  <p:childTnLst>
                                    <p:animMotion origin="layout" path="M 0.00712 5.78035E-7 C 0.00764 -0.01272 0.00747 -0.02543 0.00868 -0.03815 C 0.01268 -0.07977 0.02101 -0.11399 0.02778 -0.15422 C 0.02865 -0.15908 0.03594 -0.19468 0.03889 -0.19653 C 0.04184 -0.19838 0.04532 -0.19792 0.04844 -0.19861 C 0.05417 -0.19723 0.0599 -0.19515 0.0658 -0.19445 C 0.08854 -0.19168 0.13403 -0.18821 0.13403 -0.18798 C 0.17431 -0.18983 0.23681 -0.18474 0.28177 -0.20093 C 0.27778 -0.23908 0.27309 -0.27676 0.26893 -0.31491 C 0.25834 -0.31214 0.24809 -0.30636 0.23733 -0.30451 C 0.1941 -0.29734 0.15035 -0.29896 0.10712 -0.29179 C 0.08021 -0.31191 0.1132 -0.28185 0.09288 -0.33619 C 0.0915 -0.33988 0.08768 -0.33156 0.0849 -0.32971 C 0.08125 -0.3274 0.07743 -0.32578 0.07379 -0.32347 C 0.06893 -0.32023 0.06441 -0.3163 0.05955 -0.31283 C 0.04271 -0.30104 0.02639 -0.29249 0.00868 -0.28324 C 0.00087 -0.26775 0.00868 -0.22636 0.01181 -0.20717 C 0.01233 -0.19168 0.01233 -0.17619 0.01337 -0.16069 C 0.01389 -0.15237 0.01858 -0.15491 0.01181 -0.1459 C 0.00955 -0.14289 -0.00243 -0.13804 -0.00399 -0.13734 C -0.01232 -0.12925 -0.02135 -0.12462 -0.03107 -0.12046 C -0.03732 -0.10983 -0.04149 -0.0985 -0.05 -0.0911 C -0.05364 -0.08393 -0.05625 -0.08324 -0.04687 -0.08254 C -0.02569 -0.08139 -0.00451 -0.08093 0.01667 -0.08023 C 0.06511 -0.07538 0.11198 -0.06567 0.15955 -0.05295 C 0.17743 -0.04809 0.19566 -0.04671 0.21337 -0.04023 C 0.21702 -0.03884 0.22066 -0.03699 0.22448 -0.03584 C 0.22761 -0.03491 0.23403 -0.03376 0.23403 -0.03353 " pathEditMode="relative" rAng="0" ptsTypes="fffffffffffffffffffffffffffA">
                                      <p:cBhvr>
                                        <p:cTn id="32" dur="10000" fill="hold"/>
                                        <p:tgtEl>
                                          <p:spTgt spid="31"/>
                                        </p:tgtEl>
                                        <p:attrNameLst>
                                          <p:attrName>ppt_x</p:attrName>
                                          <p:attrName>ppt_y</p:attrName>
                                        </p:attrNameLst>
                                      </p:cBhvr>
                                      <p:rCtr x="106" y="-170"/>
                                    </p:animMotion>
                                  </p:childTnLst>
                                </p:cTn>
                              </p:par>
                              <p:par>
                                <p:cTn id="33" presetID="35" presetClass="path" presetSubtype="0" repeatCount="indefinite" accel="50000" decel="50000" fill="hold" grpId="0" nodeType="withEffect">
                                  <p:stCondLst>
                                    <p:cond delay="0"/>
                                  </p:stCondLst>
                                  <p:childTnLst>
                                    <p:animMotion origin="layout" path="M 0.18177 0.04046 L -0.05504 -0.29295 " pathEditMode="relative" rAng="0" ptsTypes="AA">
                                      <p:cBhvr>
                                        <p:cTn id="34" dur="2000" fill="hold"/>
                                        <p:tgtEl>
                                          <p:spTgt spid="32"/>
                                        </p:tgtEl>
                                        <p:attrNameLst>
                                          <p:attrName>ppt_x</p:attrName>
                                          <p:attrName>ppt_y</p:attrName>
                                        </p:attrNameLst>
                                      </p:cBhvr>
                                      <p:rCtr x="-118" y="-167"/>
                                    </p:animMotion>
                                  </p:childTnLst>
                                </p:cTn>
                              </p:par>
                              <p:par>
                                <p:cTn id="35" presetID="64" presetClass="path" presetSubtype="0" repeatCount="indefinite" accel="50000" decel="50000" fill="hold" grpId="0" nodeType="withEffect">
                                  <p:stCondLst>
                                    <p:cond delay="0"/>
                                  </p:stCondLst>
                                  <p:childTnLst>
                                    <p:animMotion origin="layout" path="M 8.33333E-7 4.04624E-6 L -0.1849 -0.32393 " pathEditMode="relative" rAng="0" ptsTypes="AA">
                                      <p:cBhvr>
                                        <p:cTn id="36" dur="10000" fill="hold"/>
                                        <p:tgtEl>
                                          <p:spTgt spid="33"/>
                                        </p:tgtEl>
                                        <p:attrNameLst>
                                          <p:attrName>ppt_x</p:attrName>
                                          <p:attrName>ppt_y</p:attrName>
                                        </p:attrNameLst>
                                      </p:cBhvr>
                                      <p:rCtr x="-93" y="-162"/>
                                    </p:animMotion>
                                  </p:childTnLst>
                                </p:cTn>
                              </p:par>
                              <p:par>
                                <p:cTn id="37" presetID="39" presetClass="path" presetSubtype="0" repeatCount="indefinite" accel="50000" decel="50000" fill="hold" grpId="0" nodeType="withEffect">
                                  <p:stCondLst>
                                    <p:cond delay="0"/>
                                  </p:stCondLst>
                                  <p:childTnLst>
                                    <p:animMotion origin="layout" path="M -0.2099 0.01595 C -0.20695 0.02543 -0.18646 0.05295 -0.17622 0.06659 C -0.16598 0.08023 -0.15955 0.09989 -0.14792 0.0985 C -0.13525 0.09896 -0.11667 0.07191 -0.10625 0.05827 C -0.09584 0.04463 -0.10313 0.03931 -0.0849 0.01595 C -0.0849 -0.03075 -0.02848 -0.04971 0.00312 -0.08139 C 0.01597 -0.03699 0.0401 -0.03075 0.0401 0.01595 " pathEditMode="relative" rAng="0" ptsTypes="fafafff">
                                      <p:cBhvr>
                                        <p:cTn id="38" dur="10000" fill="hold"/>
                                        <p:tgtEl>
                                          <p:spTgt spid="34"/>
                                        </p:tgtEl>
                                        <p:attrNameLst>
                                          <p:attrName>ppt_x</p:attrName>
                                          <p:attrName>ppt_y</p:attrName>
                                        </p:attrNameLst>
                                      </p:cBhvr>
                                      <p:rCtr x="125" y="-7"/>
                                    </p:animMotion>
                                  </p:childTnLst>
                                </p:cTn>
                              </p:par>
                              <p:par>
                                <p:cTn id="39" presetID="0" presetClass="path" presetSubtype="0" repeatCount="indefinite" accel="50000" decel="50000" fill="hold" grpId="0" nodeType="withEffect">
                                  <p:stCondLst>
                                    <p:cond delay="0"/>
                                  </p:stCondLst>
                                  <p:childTnLst>
                                    <p:animMotion origin="layout" path="M 3.33333E-6 4.68208E-6 C 0.0151 -0.01342 0.06024 -0.04024 0.08246 -0.05064 C 0.10312 -0.03168 0.16336 -0.0148 0.16336 -0.01457 C 0.18836 -0.01457 0.21649 -0.04116 0.22864 -0.0444 C 0.23055 -0.03931 0.14548 0.12971 0.146 0.13526 C 0.14809 0.1563 0.31979 -0.0444 0.32222 -0.02336 C 0.32517 0.00254 0.39861 0.08624 0.40156 0.11213 C 0.40434 0.13572 0.22118 0.00092 0.22691 0.02335 C 0.22968 0.04739 0.34705 0.12 0.35243 0.14381 C 0.35521 0.15699 0.17257 0.17618 0.17621 0.1963 C 0.17864 0.20855 0.41041 0.19884 0.4158 0.20924 C 0.41684 0.22543 0.28993 0.32138 0.29843 0.33202 C 0.30086 0.34034 0.36944 0.17225 0.37309 0.17965 C 0.37604 0.19144 0.39357 0.33618 0.39357 0.3489 " pathEditMode="relative" rAng="0" ptsTypes="ffffffffffffff">
                                      <p:cBhvr>
                                        <p:cTn id="40" dur="2000" fill="hold"/>
                                        <p:tgtEl>
                                          <p:spTgt spid="39"/>
                                        </p:tgtEl>
                                        <p:attrNameLst>
                                          <p:attrName>ppt_x</p:attrName>
                                          <p:attrName>ppt_y</p:attrName>
                                        </p:attrNameLst>
                                      </p:cBhvr>
                                      <p:rCtr x="208" y="149"/>
                                    </p:animMotion>
                                  </p:childTnLst>
                                </p:cTn>
                              </p:par>
                              <p:par>
                                <p:cTn id="41" presetID="0" presetClass="path" presetSubtype="0" repeatCount="indefinite" accel="50000" decel="50000" fill="hold" grpId="0" nodeType="withEffect">
                                  <p:stCondLst>
                                    <p:cond delay="0"/>
                                  </p:stCondLst>
                                  <p:childTnLst>
                                    <p:animMotion origin="layout" path="M -0.00903 0.01687 C -0.01545 0.02543 -0.14687 0.02751 -0.16302 0.05086 C -0.17448 0.06774 -0.09566 0.13919 -0.1059 0.15653 C -0.08923 0.18219 -0.06146 0.1163 -0.03767 0.08878 C 0.00035 0.13109 0.01962 0.19815 0.06389 0.19653 C 0.06233 0.17341 0.15243 0.07815 0.14167 0.05919 C 0.13768 0.04231 0.01615 0.26312 -0.00746 0.25364 L 0.00035 0.00208 L 0.20834 3.75723E-6 L 0.13212 0.30659 L -0.12812 0.32346 L -0.16788 0.14381 " pathEditMode="relative" rAng="0" ptsTypes="ffffffAAAAAf">
                                      <p:cBhvr>
                                        <p:cTn id="42" dur="2000" fill="hold"/>
                                        <p:tgtEl>
                                          <p:spTgt spid="40"/>
                                        </p:tgtEl>
                                        <p:attrNameLst>
                                          <p:attrName>ppt_x</p:attrName>
                                          <p:attrName>ppt_y</p:attrName>
                                        </p:attrNameLst>
                                      </p:cBhvr>
                                      <p:rCtr x="26" y="145"/>
                                    </p:animMotion>
                                  </p:childTnLst>
                                </p:cTn>
                              </p:par>
                              <p:par>
                                <p:cTn id="43" presetID="42" presetClass="path" presetSubtype="0" repeatCount="indefinite" accel="50000" decel="50000" fill="hold" grpId="0" nodeType="withEffect">
                                  <p:stCondLst>
                                    <p:cond delay="0"/>
                                  </p:stCondLst>
                                  <p:childTnLst>
                                    <p:animMotion origin="layout" path="M 4.16667E-6 -1.44509E-6 L -0.20157 0.23098 " pathEditMode="relative" rAng="0" ptsTypes="AA">
                                      <p:cBhvr>
                                        <p:cTn id="44" dur="2000" fill="hold"/>
                                        <p:tgtEl>
                                          <p:spTgt spid="41"/>
                                        </p:tgtEl>
                                        <p:attrNameLst>
                                          <p:attrName>ppt_x</p:attrName>
                                          <p:attrName>ppt_y</p:attrName>
                                        </p:attrNameLst>
                                      </p:cBhvr>
                                      <p:rCtr x="-101" y="115"/>
                                    </p:animMotion>
                                  </p:childTnLst>
                                </p:cTn>
                              </p:par>
                              <p:par>
                                <p:cTn id="45" presetID="14" presetClass="path" presetSubtype="0" repeatCount="indefinite" accel="50000" decel="50000" fill="hold" grpId="0" nodeType="withEffect">
                                  <p:stCondLst>
                                    <p:cond delay="0"/>
                                  </p:stCondLst>
                                  <p:childTnLst>
                                    <p:animMotion origin="layout" path="M -0.31823 0.06451 L -0.14028 0.06451 L -0.06823 0.22566 L -0.24618 0.22566 L -0.31823 0.06451 Z " pathEditMode="relative" rAng="0" ptsTypes="FFFFF">
                                      <p:cBhvr>
                                        <p:cTn id="46" dur="500" fill="hold"/>
                                        <p:tgtEl>
                                          <p:spTgt spid="42"/>
                                        </p:tgtEl>
                                        <p:attrNameLst>
                                          <p:attrName>ppt_x</p:attrName>
                                          <p:attrName>ppt_y</p:attrName>
                                        </p:attrNameLst>
                                      </p:cBhvr>
                                      <p:rCtr x="125" y="80"/>
                                    </p:animMotion>
                                  </p:childTnLst>
                                </p:cTn>
                              </p:par>
                              <p:par>
                                <p:cTn id="47" presetID="14" presetClass="path" presetSubtype="0" repeatCount="indefinite" accel="50000" decel="50000" fill="hold" grpId="0" nodeType="withEffect">
                                  <p:stCondLst>
                                    <p:cond delay="0"/>
                                  </p:stCondLst>
                                  <p:childTnLst>
                                    <p:animMotion origin="layout" path="M 0 0  L 0.178 0  L 0.25 0.16115  L 0.072 0.16115  L 0 0  Z" pathEditMode="relative" ptsTypes="">
                                      <p:cBhvr>
                                        <p:cTn id="48" dur="3000" fill="hold"/>
                                        <p:tgtEl>
                                          <p:spTgt spid="43"/>
                                        </p:tgtEl>
                                        <p:attrNameLst>
                                          <p:attrName>ppt_x</p:attrName>
                                          <p:attrName>ppt_y</p:attrName>
                                        </p:attrNameLst>
                                      </p:cBhvr>
                                    </p:animMotion>
                                  </p:childTnLst>
                                </p:cTn>
                              </p:par>
                              <p:par>
                                <p:cTn id="49" presetID="15" presetClass="path" presetSubtype="0" repeatCount="indefinite" accel="50000" decel="50000" fill="hold" grpId="0" nodeType="withEffect">
                                  <p:stCondLst>
                                    <p:cond delay="0"/>
                                  </p:stCondLst>
                                  <p:childTnLst>
                                    <p:animMotion origin="layout" path="M 0.04862 0.0104 L 0.08386 0.19537 L -0.03732 0.29826 L -0.14723 0.17757 L -0.09445 -0.00047 L 0.04862 0.0104 Z " pathEditMode="relative" rAng="2373580" ptsTypes="FFFFFF">
                                      <p:cBhvr>
                                        <p:cTn id="50" dur="1000" fill="hold"/>
                                        <p:tgtEl>
                                          <p:spTgt spid="44"/>
                                        </p:tgtEl>
                                        <p:attrNameLst>
                                          <p:attrName>ppt_x</p:attrName>
                                          <p:attrName>ppt_y</p:attrName>
                                        </p:attrNameLst>
                                      </p:cBhvr>
                                      <p:rCtr x="-70" y="114"/>
                                    </p:animMotion>
                                  </p:childTnLst>
                                </p:cTn>
                              </p:par>
                              <p:par>
                                <p:cTn id="51" presetID="58" presetClass="path" presetSubtype="0" repeatCount="indefinite" accel="50000" decel="50000" fill="hold" grpId="0" nodeType="withEffect">
                                  <p:stCondLst>
                                    <p:cond delay="0"/>
                                  </p:stCondLst>
                                  <p:childTnLst>
                                    <p:animMotion origin="layout" path="M 0 0  L 0.04 0.08923  C 0.049 0.10788  0.054 0.13584  0.054 0.16514  C 0.054 0.19844  0.049 0.22507  0.04 0.24372  L 0 0.33295  E" pathEditMode="relative" ptsTypes="">
                                      <p:cBhvr>
                                        <p:cTn id="52" dur="500" fill="hold"/>
                                        <p:tgtEl>
                                          <p:spTgt spid="45"/>
                                        </p:tgtEl>
                                        <p:attrNameLst>
                                          <p:attrName>ppt_x</p:attrName>
                                          <p:attrName>ppt_y</p:attrName>
                                        </p:attrNameLst>
                                      </p:cBhvr>
                                    </p:animMotion>
                                  </p:childTnLst>
                                </p:cTn>
                              </p:par>
                              <p:par>
                                <p:cTn id="53" presetID="35" presetClass="path" presetSubtype="0" repeatCount="indefinite" accel="50000" decel="50000" fill="hold" grpId="0" nodeType="withEffect">
                                  <p:stCondLst>
                                    <p:cond delay="0"/>
                                  </p:stCondLst>
                                  <p:childTnLst>
                                    <p:animMotion origin="layout" path="M -2.77778E-6 -2.77457E-6 L -0.25173 -0.13757 " pathEditMode="relative" rAng="0" ptsTypes="AA">
                                      <p:cBhvr>
                                        <p:cTn id="54" dur="2000" fill="hold"/>
                                        <p:tgtEl>
                                          <p:spTgt spid="46"/>
                                        </p:tgtEl>
                                        <p:attrNameLst>
                                          <p:attrName>ppt_x</p:attrName>
                                          <p:attrName>ppt_y</p:attrName>
                                        </p:attrNameLst>
                                      </p:cBhvr>
                                      <p:rCtr x="-126" y="-69"/>
                                    </p:animMotion>
                                  </p:childTnLst>
                                </p:cTn>
                              </p:par>
                              <p:par>
                                <p:cTn id="55" presetID="0" presetClass="path" presetSubtype="0" repeatCount="indefinite" accel="50000" decel="50000" fill="hold" grpId="0" nodeType="withEffect">
                                  <p:stCondLst>
                                    <p:cond delay="0"/>
                                  </p:stCondLst>
                                  <p:childTnLst>
                                    <p:animMotion origin="layout" path="M 0.00712 5.78035E-7 C 0.00764 -0.01272 0.00746 -0.02543 0.00868 -0.03815 C 0.01267 -0.07977 0.02101 -0.11399 0.02778 -0.15422 C 0.02865 -0.15908 0.03594 -0.19468 0.03889 -0.19653 C 0.04184 -0.19838 0.04531 -0.19792 0.04844 -0.19861 C 0.05417 -0.19723 0.0599 -0.19515 0.0658 -0.19445 C 0.08854 -0.19168 0.13403 -0.18821 0.13403 -0.18798 C 0.1743 -0.18983 0.2368 -0.18474 0.28177 -0.20093 C 0.27778 -0.23908 0.27309 -0.27676 0.26892 -0.31491 C 0.25833 -0.31214 0.24809 -0.30636 0.23733 -0.30451 C 0.1941 -0.29734 0.15035 -0.29896 0.10712 -0.29179 C 0.08021 -0.31191 0.11319 -0.28185 0.09288 -0.33619 C 0.09149 -0.33988 0.08767 -0.33156 0.0849 -0.32971 C 0.08125 -0.3274 0.07743 -0.32578 0.07378 -0.32347 C 0.06892 -0.32023 0.06441 -0.3163 0.05955 -0.31283 C 0.04271 -0.30104 0.02639 -0.29249 0.00868 -0.28324 C 0.00087 -0.26775 0.00868 -0.22636 0.0118 -0.20717 C 0.01233 -0.19168 0.01233 -0.17619 0.01337 -0.16069 C 0.01389 -0.15237 0.01858 -0.15491 0.0118 -0.1459 C 0.00955 -0.14289 -0.00243 -0.13804 -0.00399 -0.13734 C -0.01233 -0.12925 -0.02135 -0.12462 -0.03108 -0.12046 C -0.03733 -0.10983 -0.04149 -0.0985 -0.05 -0.0911 C -0.05365 -0.08393 -0.05625 -0.08324 -0.04688 -0.08254 C -0.0257 -0.08139 -0.00451 -0.08093 0.01667 -0.08023 C 0.0651 -0.07538 0.11198 -0.06567 0.15955 -0.05295 C 0.17743 -0.04809 0.19566 -0.04671 0.21337 -0.04023 C 0.21701 -0.03884 0.22066 -0.03699 0.22448 -0.03584 C 0.2276 -0.03491 0.23403 -0.03376 0.23403 -0.03353 " pathEditMode="relative" rAng="0" ptsTypes="fffffffffffffffffffffffffffA">
                                      <p:cBhvr>
                                        <p:cTn id="56" dur="5000" fill="hold"/>
                                        <p:tgtEl>
                                          <p:spTgt spid="47"/>
                                        </p:tgtEl>
                                        <p:attrNameLst>
                                          <p:attrName>ppt_x</p:attrName>
                                          <p:attrName>ppt_y</p:attrName>
                                        </p:attrNameLst>
                                      </p:cBhvr>
                                      <p:rCtr x="106" y="-170"/>
                                    </p:animMotion>
                                  </p:childTnLst>
                                </p:cTn>
                              </p:par>
                              <p:par>
                                <p:cTn id="57" presetID="15" presetClass="path" presetSubtype="0" repeatCount="indefinite" accel="50000" decel="50000" fill="hold" grpId="0" nodeType="withEffect">
                                  <p:stCondLst>
                                    <p:cond delay="0"/>
                                  </p:stCondLst>
                                  <p:childTnLst>
                                    <p:animMotion origin="layout" path="M 0.0901 -0.13364 L 0.09496 0.0726 L -0.04931 0.14335 L -0.14462 -0.01803 L -0.05903 -0.18844 L 0.0901 -0.13364 Z " pathEditMode="relative" rAng="3108595" ptsTypes="FFFFFF">
                                      <p:cBhvr>
                                        <p:cTn id="58" dur="2000" fill="hold"/>
                                        <p:tgtEl>
                                          <p:spTgt spid="48"/>
                                        </p:tgtEl>
                                        <p:attrNameLst>
                                          <p:attrName>ppt_x</p:attrName>
                                          <p:attrName>ppt_y</p:attrName>
                                        </p:attrNameLst>
                                      </p:cBhvr>
                                      <p:rCtr x="-94" y="98"/>
                                    </p:animMotion>
                                  </p:childTnLst>
                                </p:cTn>
                              </p:par>
                              <p:par>
                                <p:cTn id="59" presetID="35" presetClass="path" presetSubtype="0" repeatCount="indefinite" accel="50000" decel="50000" fill="hold" grpId="0" nodeType="withEffect">
                                  <p:stCondLst>
                                    <p:cond delay="0"/>
                                  </p:stCondLst>
                                  <p:childTnLst>
                                    <p:animMotion origin="layout" path="M 0.0151 -1.96532E-6 L -0.2349 -1.96532E-6 " pathEditMode="relative" rAng="0" ptsTypes="AA">
                                      <p:cBhvr>
                                        <p:cTn id="60" dur="500" fill="hold"/>
                                        <p:tgtEl>
                                          <p:spTgt spid="49"/>
                                        </p:tgtEl>
                                        <p:attrNameLst>
                                          <p:attrName>ppt_x</p:attrName>
                                          <p:attrName>ppt_y</p:attrName>
                                        </p:attrNameLst>
                                      </p:cBhvr>
                                      <p:rCtr x="-125" y="0"/>
                                    </p:animMotion>
                                  </p:childTnLst>
                                </p:cTn>
                              </p:par>
                              <p:par>
                                <p:cTn id="61" presetID="35" presetClass="path" presetSubtype="0" repeatCount="indefinite" accel="50000" decel="50000" fill="hold" grpId="0" nodeType="withEffect">
                                  <p:stCondLst>
                                    <p:cond delay="0"/>
                                  </p:stCondLst>
                                  <p:childTnLst>
                                    <p:animMotion origin="layout" path="M 5.55556E-7 -4.50867E-6 L -0.16007 0.20417 " pathEditMode="relative" rAng="0" ptsTypes="AA">
                                      <p:cBhvr>
                                        <p:cTn id="62" dur="2000" fill="hold"/>
                                        <p:tgtEl>
                                          <p:spTgt spid="50"/>
                                        </p:tgtEl>
                                        <p:attrNameLst>
                                          <p:attrName>ppt_x</p:attrName>
                                          <p:attrName>ppt_y</p:attrName>
                                        </p:attrNameLst>
                                      </p:cBhvr>
                                      <p:rCtr x="-80" y="102"/>
                                    </p:animMotion>
                                  </p:childTnLst>
                                </p:cTn>
                              </p:par>
                              <p:par>
                                <p:cTn id="63" presetID="0" presetClass="path" presetSubtype="0" repeatCount="indefinite" accel="50000" decel="50000" fill="hold" grpId="0" nodeType="withEffect">
                                  <p:stCondLst>
                                    <p:cond delay="0"/>
                                  </p:stCondLst>
                                  <p:childTnLst>
                                    <p:animMotion origin="layout" path="M -0.07743 0.0407 C -0.06042 -0.01318 -0.04323 -0.06682 -0.01702 -0.08185 C 0.0092 -0.09688 0.04496 -0.03422 0.07986 -0.05017 C 0.11458 -0.06612 0.2052 -0.15745 0.19253 -0.17711 C 0.17968 -0.19676 0.03107 -0.14381 0.00364 -0.16855 C -0.02379 -0.19329 -0.01407 -0.31167 0.02743 -0.32508 C 0.06892 -0.33849 0.16076 -0.29364 0.25277 -0.24878 " pathEditMode="relative" ptsTypes="aaaaaaA">
                                      <p:cBhvr>
                                        <p:cTn id="64" dur="2000" fill="hold"/>
                                        <p:tgtEl>
                                          <p:spTgt spid="51"/>
                                        </p:tgtEl>
                                        <p:attrNameLst>
                                          <p:attrName>ppt_x</p:attrName>
                                          <p:attrName>ppt_y</p:attrName>
                                        </p:attrNameLst>
                                      </p:cBhvr>
                                    </p:animMotion>
                                  </p:childTnLst>
                                </p:cTn>
                              </p:par>
                              <p:par>
                                <p:cTn id="65" presetID="35" presetClass="path" presetSubtype="0" repeatCount="indefinite" accel="50000" decel="50000" fill="hold" grpId="0" nodeType="withEffect">
                                  <p:stCondLst>
                                    <p:cond delay="0"/>
                                  </p:stCondLst>
                                  <p:childTnLst>
                                    <p:animMotion origin="layout" path="M 0.0151 -1.96532E-6 L -0.2349 -1.96532E-6 " pathEditMode="relative" rAng="0" ptsTypes="AA">
                                      <p:cBhvr>
                                        <p:cTn id="66" dur="2000" fill="hold"/>
                                        <p:tgtEl>
                                          <p:spTgt spid="52"/>
                                        </p:tgtEl>
                                        <p:attrNameLst>
                                          <p:attrName>ppt_x</p:attrName>
                                          <p:attrName>ppt_y</p:attrName>
                                        </p:attrNameLst>
                                      </p:cBhvr>
                                      <p:rCtr x="-125" y="0"/>
                                    </p:animMotion>
                                  </p:childTnLst>
                                </p:cTn>
                              </p:par>
                              <p:par>
                                <p:cTn id="67" presetID="35" presetClass="path" presetSubtype="0" repeatCount="indefinite" accel="50000" decel="50000" fill="hold" grpId="0" nodeType="withEffect">
                                  <p:stCondLst>
                                    <p:cond delay="0"/>
                                  </p:stCondLst>
                                  <p:childTnLst>
                                    <p:animMotion origin="layout" path="M 0.01337 0.04 L -0.29166 -0.24185 " pathEditMode="relative" rAng="0" ptsTypes="AA">
                                      <p:cBhvr>
                                        <p:cTn id="68" dur="2000" fill="hold"/>
                                        <p:tgtEl>
                                          <p:spTgt spid="54"/>
                                        </p:tgtEl>
                                        <p:attrNameLst>
                                          <p:attrName>ppt_x</p:attrName>
                                          <p:attrName>ppt_y</p:attrName>
                                        </p:attrNameLst>
                                      </p:cBhvr>
                                      <p:rCtr x="-153" y="-141"/>
                                    </p:animMotion>
                                  </p:childTnLst>
                                </p:cTn>
                              </p:par>
                              <p:par>
                                <p:cTn id="69" presetID="64" presetClass="path" presetSubtype="0" repeatCount="indefinite" accel="50000" decel="50000" fill="hold" grpId="0" nodeType="withEffect">
                                  <p:stCondLst>
                                    <p:cond delay="0"/>
                                  </p:stCondLst>
                                  <p:childTnLst>
                                    <p:animMotion origin="layout" path="M 0 0  L 0 -0.33295  E" pathEditMode="relative" ptsTypes="">
                                      <p:cBhvr>
                                        <p:cTn id="70" dur="2000" fill="hold"/>
                                        <p:tgtEl>
                                          <p:spTgt spid="55"/>
                                        </p:tgtEl>
                                        <p:attrNameLst>
                                          <p:attrName>ppt_x</p:attrName>
                                          <p:attrName>ppt_y</p:attrName>
                                        </p:attrNameLst>
                                      </p:cBhvr>
                                    </p:animMotion>
                                  </p:childTnLst>
                                </p:cTn>
                              </p:par>
                              <p:par>
                                <p:cTn id="71" presetID="39" presetClass="path" presetSubtype="0" repeatCount="indefinite" accel="50000" decel="50000" fill="hold" grpId="0" nodeType="withEffect">
                                  <p:stCondLst>
                                    <p:cond delay="0"/>
                                  </p:stCondLst>
                                  <p:childTnLst>
                                    <p:animMotion origin="layout" path="M -0.21302 0.06636 C -0.20729 0.07122 -0.17587 0.08 -0.16007 0.08416 C -0.14479 0.08832 -0.1309 0.10035 -0.11979 0.08971 C -0.10677 0.08046 -0.09826 0.04208 -0.09253 0.02312 C -0.0875 0.00254 -0.09635 0.00416 -0.0868 -0.03075 C -0.10399 -0.07075 -0.05416 -0.13133 -0.03385 -0.18266 C -0.00434 -0.15399 0.02257 -0.1674 0.03976 -0.1274 " pathEditMode="relative" rAng="-1785778" ptsTypes="fafafff">
                                      <p:cBhvr>
                                        <p:cTn id="72" dur="2000" fill="hold"/>
                                        <p:tgtEl>
                                          <p:spTgt spid="56"/>
                                        </p:tgtEl>
                                        <p:attrNameLst>
                                          <p:attrName>ppt_x</p:attrName>
                                          <p:attrName>ppt_y</p:attrName>
                                        </p:attrNameLst>
                                      </p:cBhvr>
                                      <p:rCtr x="124" y="-102"/>
                                    </p:animMotion>
                                  </p:childTnLst>
                                </p:cTn>
                              </p:par>
                              <p:par>
                                <p:cTn id="73" presetID="22" presetClass="entr" presetSubtype="4" fill="hold" nodeType="with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down)">
                                      <p:cBhvr>
                                        <p:cTn id="7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4" grpId="0" animBg="1"/>
      <p:bldP spid="55" grpId="0" animBg="1"/>
      <p:bldP spid="5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416 Fb Dinh Thu Huyen">
            <a:extLst>
              <a:ext uri="{FF2B5EF4-FFF2-40B4-BE49-F238E27FC236}">
                <a16:creationId xmlns:a16="http://schemas.microsoft.com/office/drawing/2014/main" id="{C8A3304A-32A7-FD52-74E7-48F0B9E6F0C1}"/>
              </a:ext>
            </a:extLst>
          </p:cNvPr>
          <p:cNvSpPr>
            <a:spLocks noGrp="1"/>
          </p:cNvSpPr>
          <p:nvPr>
            <p:ph type="body" idx="1"/>
          </p:nvPr>
        </p:nvSpPr>
        <p:spPr>
          <a:xfrm>
            <a:off x="59853" y="-50438"/>
            <a:ext cx="5774892" cy="5099236"/>
          </a:xfrm>
        </p:spPr>
        <p:txBody>
          <a:bodyPr/>
          <a:lstStyle/>
          <a:p>
            <a:pPr marL="139700" indent="0" algn="just">
              <a:lnSpc>
                <a:spcPct val="100000"/>
              </a:lnSpc>
              <a:buNone/>
            </a:pPr>
            <a:r>
              <a:rPr lang="en-US" sz="2800" b="1"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Câu</a:t>
            </a:r>
            <a:r>
              <a:rPr lang="en-US" sz="2800" b="1"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3:</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Hãy</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tìm</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các</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hiện</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tượng</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thực</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tế</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chứng</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tỏ</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giữa</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các</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phân</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tử</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có</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lực</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đẩy</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lực</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 </a:t>
            </a:r>
            <a:r>
              <a:rPr lang="en-US" sz="2800" dirty="0" err="1">
                <a:solidFill>
                  <a:srgbClr val="0070C0"/>
                </a:solidFill>
                <a:latin typeface="Times New Roman" panose="02020603050405020304" pitchFamily="18" charset="0"/>
                <a:ea typeface="Cambria" panose="02040503050406030204" pitchFamily="18" charset="0"/>
                <a:cs typeface="Times New Roman" panose="02020603050405020304" pitchFamily="18" charset="0"/>
              </a:rPr>
              <a:t>hút</a:t>
            </a:r>
            <a:r>
              <a:rPr lang="en-US" sz="2800" dirty="0">
                <a:solidFill>
                  <a:srgbClr val="0070C0"/>
                </a:solidFill>
                <a:latin typeface="Times New Roman" panose="02020603050405020304" pitchFamily="18" charset="0"/>
                <a:ea typeface="Cambria" panose="02040503050406030204" pitchFamily="18" charset="0"/>
                <a:cs typeface="Times New Roman" panose="02020603050405020304" pitchFamily="18" charset="0"/>
              </a:rPr>
              <a:t>.</a:t>
            </a:r>
          </a:p>
          <a:p>
            <a:pPr marL="139700" indent="0" algn="just">
              <a:lnSpc>
                <a:spcPct val="100000"/>
              </a:lnSpc>
              <a:buNone/>
            </a:pP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Cho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hai</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thỏi</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chì</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gần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nhau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nếu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2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mặt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không</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nhẵn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thì</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chúng</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không</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hút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nhau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Vì</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các</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phân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tử</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ở </a:t>
            </a:r>
            <a:r>
              <a:rPr lang="en-US" sz="2600" b="1"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rất</a:t>
            </a:r>
            <a:r>
              <a:rPr lang="en-US" sz="26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sz="2600" b="1" dirty="0" err="1">
                <a:solidFill>
                  <a:srgbClr val="002060"/>
                </a:solidFill>
                <a:latin typeface="Times New Roman" panose="02020603050405020304" pitchFamily="18" charset="0"/>
                <a:ea typeface="Cambria" panose="02040503050406030204" pitchFamily="18" charset="0"/>
                <a:cs typeface="Times New Roman" panose="02020603050405020304" pitchFamily="18" charset="0"/>
              </a:rPr>
              <a:t>xa</a:t>
            </a:r>
            <a:r>
              <a:rPr lang="en-US" sz="2600" b="1" dirty="0">
                <a:solidFill>
                  <a:srgbClr val="002060"/>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nhau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lực</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liên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kết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rất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yếu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nếu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2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mặt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được</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mài</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nhẵn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tiếp</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xúc</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với</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nhau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thì</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chúng</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hút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hau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vì</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khi</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đó</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khoảng</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các</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giữa</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các</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phân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tử</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ở 2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mặt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đã</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gần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nhau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hơn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lúc</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này</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lực</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hút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chiếm</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ưu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thế</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nên</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chúng</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hút</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 </a:t>
            </a:r>
            <a:r>
              <a:rPr lang="en-US" sz="2600" dirty="0" err="1">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nhau</a:t>
            </a:r>
            <a:r>
              <a:rPr lang="en-US" sz="2600" dirty="0">
                <a:solidFill>
                  <a:schemeClr val="accent5"/>
                </a:solidFill>
                <a:latin typeface="Times New Roman" panose="02020603050405020304" pitchFamily="18" charset="0"/>
                <a:ea typeface="Cambria" panose="02040503050406030204" pitchFamily="18" charset="0"/>
                <a:cs typeface="Times New Roman" panose="02020603050405020304" pitchFamily="18" charset="0"/>
              </a:rPr>
              <a:t>.</a:t>
            </a:r>
          </a:p>
          <a:p>
            <a:pPr algn="just">
              <a:lnSpc>
                <a:spcPct val="100000"/>
              </a:lnSpc>
            </a:pPr>
            <a:endParaRPr lang="en-US" sz="28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2054" name="Picture 6" descr="n416 Fb Dinh Thu Huyen">
            <a:extLst>
              <a:ext uri="{FF2B5EF4-FFF2-40B4-BE49-F238E27FC236}">
                <a16:creationId xmlns:a16="http://schemas.microsoft.com/office/drawing/2014/main" id="{379180AE-87DF-D43F-D8B7-5148E3F981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7943" y="1489967"/>
            <a:ext cx="2788434" cy="3031906"/>
          </a:xfrm>
          <a:prstGeom prst="rect">
            <a:avLst/>
          </a:prstGeom>
          <a:noFill/>
          <a:extLst>
            <a:ext uri="{909E8E84-426E-40DD-AFC4-6F175D3DCCD1}">
              <a14:hiddenFill xmlns:a14="http://schemas.microsoft.com/office/drawing/2010/main">
                <a:solidFill>
                  <a:srgbClr val="FFFFFF"/>
                </a:solidFill>
              </a14:hiddenFill>
            </a:ext>
          </a:extLst>
        </p:spPr>
      </p:pic>
      <p:sp>
        <p:nvSpPr>
          <p:cNvPr id="10" name="Freeform 8" descr="n416 Fb Dinh Thu Huyen">
            <a:extLst>
              <a:ext uri="{FF2B5EF4-FFF2-40B4-BE49-F238E27FC236}">
                <a16:creationId xmlns:a16="http://schemas.microsoft.com/office/drawing/2014/main" id="{B1D18C56-5AB9-4FF5-9E4F-386C7CA3ABD7}"/>
              </a:ext>
            </a:extLst>
          </p:cNvPr>
          <p:cNvSpPr/>
          <p:nvPr/>
        </p:nvSpPr>
        <p:spPr>
          <a:xfrm>
            <a:off x="7153454" y="36852"/>
            <a:ext cx="929497" cy="956236"/>
          </a:xfrm>
          <a:custGeom>
            <a:avLst/>
            <a:gdLst/>
            <a:ahLst/>
            <a:cxnLst/>
            <a:rect l="l" t="t" r="r" b="b"/>
            <a:pathLst>
              <a:path w="2424781" h="2502119">
                <a:moveTo>
                  <a:pt x="0" y="0"/>
                </a:moveTo>
                <a:lnTo>
                  <a:pt x="2424781" y="0"/>
                </a:lnTo>
                <a:lnTo>
                  <a:pt x="2424781" y="2502119"/>
                </a:lnTo>
                <a:lnTo>
                  <a:pt x="0" y="250211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9" descr="n416 Fb Dinh Thu Huyen">
            <a:extLst>
              <a:ext uri="{FF2B5EF4-FFF2-40B4-BE49-F238E27FC236}">
                <a16:creationId xmlns:a16="http://schemas.microsoft.com/office/drawing/2014/main" id="{4967A506-0F3C-41B2-B29F-D91101531C44}"/>
              </a:ext>
            </a:extLst>
          </p:cNvPr>
          <p:cNvSpPr/>
          <p:nvPr/>
        </p:nvSpPr>
        <p:spPr>
          <a:xfrm>
            <a:off x="856172" y="22132"/>
            <a:ext cx="1134373" cy="898362"/>
          </a:xfrm>
          <a:custGeom>
            <a:avLst/>
            <a:gdLst/>
            <a:ahLst/>
            <a:cxnLst/>
            <a:rect l="l" t="t" r="r" b="b"/>
            <a:pathLst>
              <a:path w="3159456" h="2502119">
                <a:moveTo>
                  <a:pt x="0" y="0"/>
                </a:moveTo>
                <a:lnTo>
                  <a:pt x="3159456" y="0"/>
                </a:lnTo>
                <a:lnTo>
                  <a:pt x="3159456" y="2502119"/>
                </a:lnTo>
                <a:lnTo>
                  <a:pt x="0" y="25021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27088790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416 Fb Dinh Thu Huyen">
            <a:extLst>
              <a:ext uri="{FF2B5EF4-FFF2-40B4-BE49-F238E27FC236}">
                <a16:creationId xmlns:a16="http://schemas.microsoft.com/office/drawing/2014/main" id="{C8A3304A-32A7-FD52-74E7-48F0B9E6F0C1}"/>
              </a:ext>
            </a:extLst>
          </p:cNvPr>
          <p:cNvSpPr>
            <a:spLocks noGrp="1"/>
          </p:cNvSpPr>
          <p:nvPr>
            <p:ph type="body" idx="1"/>
          </p:nvPr>
        </p:nvSpPr>
        <p:spPr>
          <a:xfrm>
            <a:off x="112889" y="729702"/>
            <a:ext cx="5295997" cy="3961856"/>
          </a:xfrm>
        </p:spPr>
        <p:txBody>
          <a:bodyPr/>
          <a:lstStyle/>
          <a:p>
            <a:pPr marL="139700" indent="0" algn="just">
              <a:buNone/>
            </a:pPr>
            <a:r>
              <a:rPr lang="en-US" sz="2400" b="1" dirty="0" err="1">
                <a:solidFill>
                  <a:srgbClr val="F6BD60"/>
                </a:solidFill>
                <a:latin typeface="Times New Roman" panose="02020603050405020304" pitchFamily="18" charset="0"/>
                <a:ea typeface="Cambria" panose="02040503050406030204" pitchFamily="18" charset="0"/>
                <a:cs typeface="Times New Roman" panose="02020603050405020304" pitchFamily="18" charset="0"/>
              </a:rPr>
              <a:t>Câu</a:t>
            </a:r>
            <a:r>
              <a:rPr lang="en-US" sz="2400" b="1" dirty="0">
                <a:solidFill>
                  <a:srgbClr val="F6BD60"/>
                </a:solidFill>
                <a:latin typeface="Times New Roman" panose="02020603050405020304" pitchFamily="18" charset="0"/>
                <a:ea typeface="Cambria" panose="02040503050406030204" pitchFamily="18" charset="0"/>
                <a:cs typeface="Times New Roman" panose="02020603050405020304" pitchFamily="18" charset="0"/>
              </a:rPr>
              <a:t> 3:</a:t>
            </a:r>
            <a:r>
              <a:rPr lang="en-US" sz="2400" dirty="0">
                <a:solidFill>
                  <a:srgbClr val="F6BD60"/>
                </a:solidFill>
                <a:latin typeface="Times New Roman" panose="02020603050405020304" pitchFamily="18" charset="0"/>
                <a:ea typeface="Cambria" panose="02040503050406030204" pitchFamily="18" charset="0"/>
                <a:cs typeface="Times New Roman" panose="02020603050405020304" pitchFamily="18" charset="0"/>
              </a:rPr>
              <a:t> </a:t>
            </a:r>
          </a:p>
          <a:p>
            <a:pPr marL="139700" indent="0" algn="just">
              <a:buNone/>
            </a:pP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Cho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chất</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khí</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nhốt</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vào</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một</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xilanh</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rồi</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đẩy</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pittông</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nén</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lại</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Ta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chỉ</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nén</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được</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khối</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khí</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đến</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một</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thể</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tích</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nhất</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định</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vì</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khi</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đó</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lực</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đẩy</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giữa</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các</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phân</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tử</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là</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rất</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lớn</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chống</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lại</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lực</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nén</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của</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663300"/>
                </a:solidFill>
                <a:latin typeface="Times New Roman" panose="02020603050405020304" pitchFamily="18" charset="0"/>
                <a:ea typeface="Cambria" panose="02040503050406030204" pitchFamily="18" charset="0"/>
                <a:cs typeface="Times New Roman" panose="02020603050405020304" pitchFamily="18" charset="0"/>
              </a:rPr>
              <a:t>pittông</a:t>
            </a: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a:t>
            </a:r>
          </a:p>
          <a:p>
            <a:pPr marL="139700" indent="0" algn="just">
              <a:buNone/>
            </a:pPr>
            <a:r>
              <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Lực</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đẩy</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giữa</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các</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phân</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tử</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chiếm</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ưu</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thế</a:t>
            </a:r>
            <a:r>
              <a:rPr lang="en-US" sz="2400" dirty="0">
                <a:solidFill>
                  <a:srgbClr val="F28482"/>
                </a:solidFill>
                <a:latin typeface="Times New Roman" panose="02020603050405020304" pitchFamily="18" charset="0"/>
                <a:ea typeface="Cambria" panose="02040503050406030204" pitchFamily="18" charset="0"/>
                <a:cs typeface="Times New Roman" panose="02020603050405020304" pitchFamily="18" charset="0"/>
                <a:sym typeface="Wingdings" panose="05000000000000000000" pitchFamily="2" charset="2"/>
              </a:rPr>
              <a:t>)</a:t>
            </a:r>
            <a:endParaRPr lang="en-US" sz="2400" dirty="0">
              <a:solidFill>
                <a:srgbClr val="663300"/>
              </a:solidFill>
              <a:latin typeface="Times New Roman" panose="02020603050405020304" pitchFamily="18" charset="0"/>
              <a:ea typeface="Cambria" panose="02040503050406030204" pitchFamily="18" charset="0"/>
              <a:cs typeface="Times New Roman" panose="02020603050405020304" pitchFamily="18" charset="0"/>
            </a:endParaRPr>
          </a:p>
        </p:txBody>
      </p:sp>
      <p:grpSp>
        <p:nvGrpSpPr>
          <p:cNvPr id="6" name="Group 5" descr="n416 Fb Dinh Thu Huyen">
            <a:extLst>
              <a:ext uri="{FF2B5EF4-FFF2-40B4-BE49-F238E27FC236}">
                <a16:creationId xmlns:a16="http://schemas.microsoft.com/office/drawing/2014/main" id="{9E0085BE-D362-D9D5-2988-448FA92F63BC}"/>
              </a:ext>
            </a:extLst>
          </p:cNvPr>
          <p:cNvGrpSpPr/>
          <p:nvPr/>
        </p:nvGrpSpPr>
        <p:grpSpPr>
          <a:xfrm>
            <a:off x="5408886" y="1604329"/>
            <a:ext cx="3735114" cy="2453846"/>
            <a:chOff x="3290349" y="2810933"/>
            <a:chExt cx="3663018" cy="2187679"/>
          </a:xfrm>
        </p:grpSpPr>
        <p:pic>
          <p:nvPicPr>
            <p:cNvPr id="2056" name="Picture 8" descr="Xi lanh khí nén là gì? 7 phần về xi lanh khí nén">
              <a:extLst>
                <a:ext uri="{FF2B5EF4-FFF2-40B4-BE49-F238E27FC236}">
                  <a16:creationId xmlns:a16="http://schemas.microsoft.com/office/drawing/2014/main" id="{AE9BBEAE-3752-42EE-5AD9-929EB1FA6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0349" y="2935112"/>
              <a:ext cx="3663018" cy="2063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0AA3057-EF12-3D61-EB7B-B52312F4132E}"/>
                </a:ext>
              </a:extLst>
            </p:cNvPr>
            <p:cNvSpPr/>
            <p:nvPr/>
          </p:nvSpPr>
          <p:spPr>
            <a:xfrm>
              <a:off x="3290349" y="2810934"/>
              <a:ext cx="575733" cy="6773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4BDC910-F2FE-B79E-42D7-3AC34A396670}"/>
                </a:ext>
              </a:extLst>
            </p:cNvPr>
            <p:cNvSpPr/>
            <p:nvPr/>
          </p:nvSpPr>
          <p:spPr>
            <a:xfrm>
              <a:off x="3866082" y="2810933"/>
              <a:ext cx="2636318" cy="4176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descr="n416 Fb Dinh Thu Huyen">
            <a:extLst>
              <a:ext uri="{FF2B5EF4-FFF2-40B4-BE49-F238E27FC236}">
                <a16:creationId xmlns:a16="http://schemas.microsoft.com/office/drawing/2014/main" id="{63B2AC0E-A0A9-426E-A61F-D8C14DA66BB1}"/>
              </a:ext>
            </a:extLst>
          </p:cNvPr>
          <p:cNvGrpSpPr/>
          <p:nvPr/>
        </p:nvGrpSpPr>
        <p:grpSpPr>
          <a:xfrm>
            <a:off x="1990545" y="133021"/>
            <a:ext cx="5162909" cy="670142"/>
            <a:chOff x="2035834" y="153494"/>
            <a:chExt cx="5162909" cy="670142"/>
          </a:xfrm>
        </p:grpSpPr>
        <p:sp>
          <p:nvSpPr>
            <p:cNvPr id="11" name="Rectangle: Rounded Corners 10">
              <a:extLst>
                <a:ext uri="{FF2B5EF4-FFF2-40B4-BE49-F238E27FC236}">
                  <a16:creationId xmlns:a16="http://schemas.microsoft.com/office/drawing/2014/main" id="{1338C5FF-F554-49A0-A990-5E0166C5A928}"/>
                </a:ext>
              </a:extLst>
            </p:cNvPr>
            <p:cNvSpPr/>
            <p:nvPr/>
          </p:nvSpPr>
          <p:spPr>
            <a:xfrm>
              <a:off x="2035834" y="153494"/>
              <a:ext cx="5162909" cy="670142"/>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703E4187-F008-49F1-84B8-66648A36AA4A}"/>
                </a:ext>
              </a:extLst>
            </p:cNvPr>
            <p:cNvSpPr txBox="1"/>
            <p:nvPr/>
          </p:nvSpPr>
          <p:spPr>
            <a:xfrm>
              <a:off x="2208362" y="226955"/>
              <a:ext cx="4899804" cy="523220"/>
            </a:xfrm>
            <a:prstGeom prst="rect">
              <a:avLst/>
            </a:prstGeom>
            <a:noFill/>
          </p:spPr>
          <p:txBody>
            <a:bodyPr wrap="square" rtlCol="0">
              <a:spAutoFit/>
            </a:bodyPr>
            <a:lstStyle/>
            <a:p>
              <a:pPr algn="ctr"/>
              <a:r>
                <a:rPr lang="en-US" sz="2800" dirty="0">
                  <a:solidFill>
                    <a:schemeClr val="bg1"/>
                  </a:solidFill>
                  <a:latin typeface="Times New Roman" panose="02020603050405020304" pitchFamily="18" charset="0"/>
                  <a:cs typeface="Times New Roman" panose="02020603050405020304" pitchFamily="18" charset="0"/>
                </a:rPr>
                <a:t>ĐÁP ÁN </a:t>
              </a:r>
            </a:p>
          </p:txBody>
        </p:sp>
      </p:grpSp>
      <p:sp>
        <p:nvSpPr>
          <p:cNvPr id="13" name="Freeform 18" descr="n416 Fb Dinh Thu Huyen">
            <a:extLst>
              <a:ext uri="{FF2B5EF4-FFF2-40B4-BE49-F238E27FC236}">
                <a16:creationId xmlns:a16="http://schemas.microsoft.com/office/drawing/2014/main" id="{72A5BFA0-A667-4E32-9164-47F26E7A1AAB}"/>
              </a:ext>
            </a:extLst>
          </p:cNvPr>
          <p:cNvSpPr/>
          <p:nvPr/>
        </p:nvSpPr>
        <p:spPr>
          <a:xfrm>
            <a:off x="1381101" y="20190"/>
            <a:ext cx="609444" cy="782973"/>
          </a:xfrm>
          <a:custGeom>
            <a:avLst/>
            <a:gdLst/>
            <a:ahLst/>
            <a:cxnLst/>
            <a:rect l="l" t="t" r="r" b="b"/>
            <a:pathLst>
              <a:path w="823501" h="1057979">
                <a:moveTo>
                  <a:pt x="0" y="0"/>
                </a:moveTo>
                <a:lnTo>
                  <a:pt x="823501" y="0"/>
                </a:lnTo>
                <a:lnTo>
                  <a:pt x="823501" y="1057979"/>
                </a:lnTo>
                <a:lnTo>
                  <a:pt x="0" y="1057979"/>
                </a:lnTo>
                <a:lnTo>
                  <a:pt x="0" y="0"/>
                </a:lnTo>
                <a:close/>
              </a:path>
            </a:pathLst>
          </a:custGeom>
          <a:blipFill>
            <a:blip r:embed="rId3">
              <a:extLst>
                <a:ext uri="{96DAC541-7B7A-43D3-8B79-37D633B846F1}">
                  <asvg:svgBlip xmlns:asvg="http://schemas.microsoft.com/office/drawing/2016/SVG/main" r:embed="rId4"/>
                </a:ext>
              </a:extLst>
            </a:blip>
            <a:stretch>
              <a:fillRect t="-235242" r="-550428" b="-192585"/>
            </a:stretch>
          </a:blipFill>
        </p:spPr>
        <p:txBody>
          <a:bodyPr/>
          <a:lstStyle/>
          <a:p>
            <a:endParaRPr lang="en-US"/>
          </a:p>
        </p:txBody>
      </p:sp>
      <p:sp>
        <p:nvSpPr>
          <p:cNvPr id="14" name="Freeform 17" descr="n416 Fb Dinh Thu Huyen">
            <a:extLst>
              <a:ext uri="{FF2B5EF4-FFF2-40B4-BE49-F238E27FC236}">
                <a16:creationId xmlns:a16="http://schemas.microsoft.com/office/drawing/2014/main" id="{C5DB53A1-DC55-4F11-ACF1-2C6A01281E9D}"/>
              </a:ext>
            </a:extLst>
          </p:cNvPr>
          <p:cNvSpPr/>
          <p:nvPr/>
        </p:nvSpPr>
        <p:spPr>
          <a:xfrm>
            <a:off x="1010959" y="-17587"/>
            <a:ext cx="360172" cy="637604"/>
          </a:xfrm>
          <a:custGeom>
            <a:avLst/>
            <a:gdLst/>
            <a:ahLst/>
            <a:cxnLst/>
            <a:rect l="l" t="t" r="r" b="b"/>
            <a:pathLst>
              <a:path w="776718" h="1227816">
                <a:moveTo>
                  <a:pt x="0" y="0"/>
                </a:moveTo>
                <a:lnTo>
                  <a:pt x="776718" y="0"/>
                </a:lnTo>
                <a:lnTo>
                  <a:pt x="776718" y="1227816"/>
                </a:lnTo>
                <a:lnTo>
                  <a:pt x="0" y="1227816"/>
                </a:lnTo>
                <a:lnTo>
                  <a:pt x="0" y="0"/>
                </a:lnTo>
                <a:close/>
              </a:path>
            </a:pathLst>
          </a:custGeom>
          <a:blipFill>
            <a:blip r:embed="rId5">
              <a:extLst>
                <a:ext uri="{96DAC541-7B7A-43D3-8B79-37D633B846F1}">
                  <asvg:svgBlip xmlns:asvg="http://schemas.microsoft.com/office/drawing/2016/SVG/main" r:embed="rId6"/>
                </a:ext>
              </a:extLst>
            </a:blip>
            <a:stretch>
              <a:fillRect l="-900883" b="-553354"/>
            </a:stretch>
          </a:blipFill>
        </p:spPr>
        <p:txBody>
          <a:bodyPr/>
          <a:lstStyle/>
          <a:p>
            <a:endParaRPr lang="en-US"/>
          </a:p>
        </p:txBody>
      </p:sp>
    </p:spTree>
    <p:extLst>
      <p:ext uri="{BB962C8B-B14F-4D97-AF65-F5344CB8AC3E}">
        <p14:creationId xmlns:p14="http://schemas.microsoft.com/office/powerpoint/2010/main" val="424468422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16" name="Google Shape;474;p33" descr="n416 Fb Dinh Thu Huyen"/>
          <p:cNvSpPr txBox="1">
            <a:spLocks noGrp="1"/>
          </p:cNvSpPr>
          <p:nvPr>
            <p:ph type="title"/>
          </p:nvPr>
        </p:nvSpPr>
        <p:spPr>
          <a:xfrm>
            <a:off x="432924" y="308313"/>
            <a:ext cx="5391509" cy="281668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4800" dirty="0">
                <a:solidFill>
                  <a:srgbClr val="F28482"/>
                </a:solidFill>
                <a:latin typeface="Bahnschrift SemiBold" panose="020B0502040204020203" pitchFamily="34" charset="0"/>
              </a:rPr>
              <a:t>II. CẤU TRÚC CỦA CHẤT RẮN, CHẤT LỎNG VÀ CHẤT KHÍ</a:t>
            </a:r>
            <a:endParaRPr sz="4800" dirty="0">
              <a:solidFill>
                <a:srgbClr val="F28482"/>
              </a:solidFill>
              <a:latin typeface="Bahnschrift SemiBold" panose="020B0502040204020203" pitchFamily="34" charset="0"/>
            </a:endParaRPr>
          </a:p>
        </p:txBody>
      </p:sp>
      <p:grpSp>
        <p:nvGrpSpPr>
          <p:cNvPr id="17" name="Group 16" descr="n416 Fb Dinh Thu Huyen">
            <a:extLst>
              <a:ext uri="{FF2B5EF4-FFF2-40B4-BE49-F238E27FC236}">
                <a16:creationId xmlns:a16="http://schemas.microsoft.com/office/drawing/2014/main" id="{08CF700A-B4C6-4F6D-BD53-98992AF276BC}"/>
              </a:ext>
            </a:extLst>
          </p:cNvPr>
          <p:cNvGrpSpPr/>
          <p:nvPr/>
        </p:nvGrpSpPr>
        <p:grpSpPr>
          <a:xfrm>
            <a:off x="6243256" y="1716657"/>
            <a:ext cx="2467820" cy="3107836"/>
            <a:chOff x="3676650" y="172069"/>
            <a:chExt cx="1529290" cy="2042243"/>
          </a:xfrm>
        </p:grpSpPr>
        <p:pic>
          <p:nvPicPr>
            <p:cNvPr id="18" name="Picture 17" descr="A diagram of a number&#10;&#10;Description automatically generated">
              <a:extLst>
                <a:ext uri="{FF2B5EF4-FFF2-40B4-BE49-F238E27FC236}">
                  <a16:creationId xmlns:a16="http://schemas.microsoft.com/office/drawing/2014/main" id="{E597E346-40E1-4389-B150-D6F4C6032E64}"/>
                </a:ext>
              </a:extLst>
            </p:cNvPr>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rcRect b="18666"/>
            <a:stretch/>
          </p:blipFill>
          <p:spPr>
            <a:xfrm>
              <a:off x="3676650" y="172069"/>
              <a:ext cx="1515552" cy="691076"/>
            </a:xfrm>
            <a:prstGeom prst="rect">
              <a:avLst/>
            </a:prstGeom>
          </p:spPr>
        </p:pic>
        <p:pic>
          <p:nvPicPr>
            <p:cNvPr id="19" name="Picture 18" descr="A diagram of a diagram of a diagram&#10;&#10;Description automatically generated with medium confidence">
              <a:extLst>
                <a:ext uri="{FF2B5EF4-FFF2-40B4-BE49-F238E27FC236}">
                  <a16:creationId xmlns:a16="http://schemas.microsoft.com/office/drawing/2014/main" id="{45993BD2-2526-43C4-9A4E-ACD0F2B17E98}"/>
                </a:ext>
              </a:extLst>
            </p:cNvPr>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rcRect b="17659"/>
            <a:stretch/>
          </p:blipFill>
          <p:spPr>
            <a:xfrm>
              <a:off x="3676650" y="859863"/>
              <a:ext cx="1522538" cy="691076"/>
            </a:xfrm>
            <a:prstGeom prst="rect">
              <a:avLst/>
            </a:prstGeom>
          </p:spPr>
        </p:pic>
        <p:pic>
          <p:nvPicPr>
            <p:cNvPr id="20" name="Picture 19" descr="A diagram of a diagram of a diagram of a diagram of a diagram of a diagram of a diagram of a diagram of a diagram of a diagram of a diagram of a diagram of a diagram of&#10;&#10;Description automatically generated">
              <a:extLst>
                <a:ext uri="{FF2B5EF4-FFF2-40B4-BE49-F238E27FC236}">
                  <a16:creationId xmlns:a16="http://schemas.microsoft.com/office/drawing/2014/main" id="{07AD38DB-56B0-4478-85B7-ED4C7F0CCBEC}"/>
                </a:ext>
              </a:extLst>
            </p:cNvPr>
            <p:cNvPicPr/>
            <p:nvPr/>
          </p:nvPicPr>
          <p:blipFill rotWithShape="1">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rcRect b="19486"/>
            <a:stretch/>
          </p:blipFill>
          <p:spPr>
            <a:xfrm>
              <a:off x="3676650" y="1523236"/>
              <a:ext cx="1529290" cy="691076"/>
            </a:xfrm>
            <a:prstGeom prst="rect">
              <a:avLst/>
            </a:prstGeom>
          </p:spPr>
        </p:pic>
      </p:grpSp>
      <p:sp>
        <p:nvSpPr>
          <p:cNvPr id="21" name="Freeform 13" descr="n416 Fb Dinh Thu Huyen">
            <a:extLst>
              <a:ext uri="{FF2B5EF4-FFF2-40B4-BE49-F238E27FC236}">
                <a16:creationId xmlns:a16="http://schemas.microsoft.com/office/drawing/2014/main" id="{E002E4EF-B432-4BA2-9FC5-D8DB04695D42}"/>
              </a:ext>
            </a:extLst>
          </p:cNvPr>
          <p:cNvSpPr/>
          <p:nvPr/>
        </p:nvSpPr>
        <p:spPr>
          <a:xfrm flipH="1">
            <a:off x="86263" y="2763325"/>
            <a:ext cx="2216988" cy="2282337"/>
          </a:xfrm>
          <a:custGeom>
            <a:avLst/>
            <a:gdLst/>
            <a:ahLst/>
            <a:cxnLst/>
            <a:rect l="l" t="t" r="r" b="b"/>
            <a:pathLst>
              <a:path w="2791411" h="2502119">
                <a:moveTo>
                  <a:pt x="2791411" y="0"/>
                </a:moveTo>
                <a:lnTo>
                  <a:pt x="0" y="0"/>
                </a:lnTo>
                <a:lnTo>
                  <a:pt x="0" y="2502119"/>
                </a:lnTo>
                <a:lnTo>
                  <a:pt x="2791411" y="2502119"/>
                </a:lnTo>
                <a:lnTo>
                  <a:pt x="279141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2" name="Freeform 10" descr="n416 Fb Dinh Thu Huyen">
            <a:extLst>
              <a:ext uri="{FF2B5EF4-FFF2-40B4-BE49-F238E27FC236}">
                <a16:creationId xmlns:a16="http://schemas.microsoft.com/office/drawing/2014/main" id="{92722533-B06B-4D3E-8A9A-57C3152C4B89}"/>
              </a:ext>
            </a:extLst>
          </p:cNvPr>
          <p:cNvSpPr/>
          <p:nvPr/>
        </p:nvSpPr>
        <p:spPr>
          <a:xfrm>
            <a:off x="6865843" y="-97867"/>
            <a:ext cx="2422321" cy="1546653"/>
          </a:xfrm>
          <a:custGeom>
            <a:avLst/>
            <a:gdLst/>
            <a:ahLst/>
            <a:cxnLst/>
            <a:rect l="l" t="t" r="r" b="b"/>
            <a:pathLst>
              <a:path w="3212848" h="2051405">
                <a:moveTo>
                  <a:pt x="0" y="0"/>
                </a:moveTo>
                <a:lnTo>
                  <a:pt x="3212848" y="0"/>
                </a:lnTo>
                <a:lnTo>
                  <a:pt x="3212848" y="2051406"/>
                </a:lnTo>
                <a:lnTo>
                  <a:pt x="0" y="2051406"/>
                </a:lnTo>
                <a:lnTo>
                  <a:pt x="0" y="0"/>
                </a:lnTo>
                <a:close/>
              </a:path>
            </a:pathLst>
          </a:custGeom>
          <a:blipFill>
            <a:blip r:embed="rId11">
              <a:extLst>
                <a:ext uri="{96DAC541-7B7A-43D3-8B79-37D633B846F1}">
                  <asvg:svgBlip xmlns:asvg="http://schemas.microsoft.com/office/drawing/2016/SVG/main" r:embed="rId12"/>
                </a:ext>
              </a:extLst>
            </a:blip>
            <a:stretch>
              <a:fillRect l="-21972" t="-1538"/>
            </a:stretch>
          </a:blipFill>
        </p:spPr>
        <p:txBody>
          <a:bodyPr/>
          <a:lstStyle/>
          <a:p>
            <a:endParaRPr lang="en-US"/>
          </a:p>
        </p:txBody>
      </p:sp>
    </p:spTree>
    <p:extLst>
      <p:ext uri="{BB962C8B-B14F-4D97-AF65-F5344CB8AC3E}">
        <p14:creationId xmlns:p14="http://schemas.microsoft.com/office/powerpoint/2010/main" val="77872438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44066" y="200345"/>
            <a:ext cx="6381732" cy="628650"/>
          </a:xfrm>
          <a:prstGeom prst="rect">
            <a:avLst/>
          </a:prstGeom>
        </p:spPr>
        <p:txBody>
          <a:bodyPr/>
          <a:lstStyle>
            <a:lvl1pPr algn="l" rtl="0" eaLnBrk="1" fontAlgn="base" hangingPunct="1">
              <a:spcBef>
                <a:spcPct val="0"/>
              </a:spcBef>
              <a:spcAft>
                <a:spcPct val="0"/>
              </a:spcAft>
              <a:defRPr sz="3600" b="1">
                <a:solidFill>
                  <a:srgbClr val="FFFFFF"/>
                </a:solidFill>
                <a:latin typeface="+mj-lt"/>
                <a:ea typeface="+mj-ea"/>
                <a:cs typeface="+mj-cs"/>
              </a:defRPr>
            </a:lvl1pPr>
            <a:lvl2pPr algn="l" rtl="0" eaLnBrk="1" fontAlgn="base" hangingPunct="1">
              <a:spcBef>
                <a:spcPct val="0"/>
              </a:spcBef>
              <a:spcAft>
                <a:spcPct val="0"/>
              </a:spcAft>
              <a:defRPr sz="3600" b="1">
                <a:solidFill>
                  <a:srgbClr val="FFFFFF"/>
                </a:solidFill>
                <a:latin typeface="Arial" charset="0"/>
              </a:defRPr>
            </a:lvl2pPr>
            <a:lvl3pPr algn="l" rtl="0" eaLnBrk="1" fontAlgn="base" hangingPunct="1">
              <a:spcBef>
                <a:spcPct val="0"/>
              </a:spcBef>
              <a:spcAft>
                <a:spcPct val="0"/>
              </a:spcAft>
              <a:defRPr sz="3600" b="1">
                <a:solidFill>
                  <a:srgbClr val="FFFFFF"/>
                </a:solidFill>
                <a:latin typeface="Arial" charset="0"/>
              </a:defRPr>
            </a:lvl3pPr>
            <a:lvl4pPr algn="l" rtl="0" eaLnBrk="1" fontAlgn="base" hangingPunct="1">
              <a:spcBef>
                <a:spcPct val="0"/>
              </a:spcBef>
              <a:spcAft>
                <a:spcPct val="0"/>
              </a:spcAft>
              <a:defRPr sz="3600" b="1">
                <a:solidFill>
                  <a:srgbClr val="FFFFFF"/>
                </a:solidFill>
                <a:latin typeface="Arial" charset="0"/>
              </a:defRPr>
            </a:lvl4pPr>
            <a:lvl5pPr algn="l" rtl="0" eaLnBrk="1" fontAlgn="base" hangingPunct="1">
              <a:spcBef>
                <a:spcPct val="0"/>
              </a:spcBef>
              <a:spcAft>
                <a:spcPct val="0"/>
              </a:spcAft>
              <a:defRPr sz="3600" b="1">
                <a:solidFill>
                  <a:srgbClr val="FFFFFF"/>
                </a:solidFill>
                <a:latin typeface="Arial" charset="0"/>
              </a:defRPr>
            </a:lvl5pPr>
            <a:lvl6pPr marL="457200" algn="l" rtl="0" eaLnBrk="1" fontAlgn="base" hangingPunct="1">
              <a:spcBef>
                <a:spcPct val="0"/>
              </a:spcBef>
              <a:spcAft>
                <a:spcPct val="0"/>
              </a:spcAft>
              <a:defRPr sz="3600" b="1">
                <a:solidFill>
                  <a:srgbClr val="FFFFFF"/>
                </a:solidFill>
                <a:latin typeface="Arial" charset="0"/>
              </a:defRPr>
            </a:lvl6pPr>
            <a:lvl7pPr marL="914400" algn="l" rtl="0" eaLnBrk="1" fontAlgn="base" hangingPunct="1">
              <a:spcBef>
                <a:spcPct val="0"/>
              </a:spcBef>
              <a:spcAft>
                <a:spcPct val="0"/>
              </a:spcAft>
              <a:defRPr sz="3600" b="1">
                <a:solidFill>
                  <a:srgbClr val="FFFFFF"/>
                </a:solidFill>
                <a:latin typeface="Arial" charset="0"/>
              </a:defRPr>
            </a:lvl7pPr>
            <a:lvl8pPr marL="1371600" algn="l" rtl="0" eaLnBrk="1" fontAlgn="base" hangingPunct="1">
              <a:spcBef>
                <a:spcPct val="0"/>
              </a:spcBef>
              <a:spcAft>
                <a:spcPct val="0"/>
              </a:spcAft>
              <a:defRPr sz="3600" b="1">
                <a:solidFill>
                  <a:srgbClr val="FFFFFF"/>
                </a:solidFill>
                <a:latin typeface="Arial" charset="0"/>
              </a:defRPr>
            </a:lvl8pPr>
            <a:lvl9pPr marL="1828800" algn="l" rtl="0" eaLnBrk="1" fontAlgn="base" hangingPunct="1">
              <a:spcBef>
                <a:spcPct val="0"/>
              </a:spcBef>
              <a:spcAft>
                <a:spcPct val="0"/>
              </a:spcAft>
              <a:defRPr sz="3600" b="1">
                <a:solidFill>
                  <a:srgbClr val="FFFFFF"/>
                </a:solidFill>
                <a:latin typeface="Arial" charset="0"/>
              </a:defRPr>
            </a:lvl9pPr>
          </a:lstStyle>
          <a:p>
            <a:r>
              <a:rPr lang="en-US" sz="2700" dirty="0">
                <a:latin typeface="Times New Roman" panose="02020603050405020304" pitchFamily="18" charset="0"/>
                <a:cs typeface="Times New Roman" panose="02020603050405020304" pitchFamily="18" charset="0"/>
              </a:rPr>
              <a:t>II. CẤU TRÚC CỦA CHẤT RẮN, CHẤT LỎNG, CHẤT KHÍ</a:t>
            </a:r>
          </a:p>
        </p:txBody>
      </p:sp>
      <p:graphicFrame>
        <p:nvGraphicFramePr>
          <p:cNvPr id="5" name="Table 4"/>
          <p:cNvGraphicFramePr>
            <a:graphicFrameLocks noGrp="1"/>
          </p:cNvGraphicFramePr>
          <p:nvPr>
            <p:extLst>
              <p:ext uri="{D42A27DB-BD31-4B8C-83A1-F6EECF244321}">
                <p14:modId xmlns:p14="http://schemas.microsoft.com/office/powerpoint/2010/main" val="1959278662"/>
              </p:ext>
            </p:extLst>
          </p:nvPr>
        </p:nvGraphicFramePr>
        <p:xfrm>
          <a:off x="261258" y="1169841"/>
          <a:ext cx="5943600" cy="3514656"/>
        </p:xfrm>
        <a:graphic>
          <a:graphicData uri="http://schemas.openxmlformats.org/drawingml/2006/table">
            <a:tbl>
              <a:tblPr>
                <a:tableStyleId>{5C22544A-7EE6-4342-B048-85BDC9FD1C3A}</a:tableStyleId>
              </a:tblPr>
              <a:tblGrid>
                <a:gridCol w="674913">
                  <a:extLst>
                    <a:ext uri="{9D8B030D-6E8A-4147-A177-3AD203B41FA5}">
                      <a16:colId xmlns:a16="http://schemas.microsoft.com/office/drawing/2014/main" val="20000"/>
                    </a:ext>
                  </a:extLst>
                </a:gridCol>
                <a:gridCol w="1386115">
                  <a:extLst>
                    <a:ext uri="{9D8B030D-6E8A-4147-A177-3AD203B41FA5}">
                      <a16:colId xmlns:a16="http://schemas.microsoft.com/office/drawing/2014/main" val="20001"/>
                    </a:ext>
                  </a:extLst>
                </a:gridCol>
                <a:gridCol w="1328057">
                  <a:extLst>
                    <a:ext uri="{9D8B030D-6E8A-4147-A177-3AD203B41FA5}">
                      <a16:colId xmlns:a16="http://schemas.microsoft.com/office/drawing/2014/main" val="20002"/>
                    </a:ext>
                  </a:extLst>
                </a:gridCol>
                <a:gridCol w="1342571">
                  <a:extLst>
                    <a:ext uri="{9D8B030D-6E8A-4147-A177-3AD203B41FA5}">
                      <a16:colId xmlns:a16="http://schemas.microsoft.com/office/drawing/2014/main" val="20003"/>
                    </a:ext>
                  </a:extLst>
                </a:gridCol>
                <a:gridCol w="1211944">
                  <a:extLst>
                    <a:ext uri="{9D8B030D-6E8A-4147-A177-3AD203B41FA5}">
                      <a16:colId xmlns:a16="http://schemas.microsoft.com/office/drawing/2014/main" val="20004"/>
                    </a:ext>
                  </a:extLst>
                </a:gridCol>
              </a:tblGrid>
              <a:tr h="1793370">
                <a:tc>
                  <a:txBody>
                    <a:bodyPr/>
                    <a:lstStyle/>
                    <a:p>
                      <a:pPr algn="ctr">
                        <a:lnSpc>
                          <a:spcPct val="107000"/>
                        </a:lnSpc>
                        <a:spcAft>
                          <a:spcPts val="0"/>
                        </a:spcAft>
                      </a:pPr>
                      <a:r>
                        <a:rPr lang="en-US" sz="1800" dirty="0" err="1">
                          <a:effectLst/>
                          <a:latin typeface="Times New Roman" panose="02020603050405020304" pitchFamily="18" charset="0"/>
                          <a:cs typeface="Times New Roman" panose="02020603050405020304" pitchFamily="18" charset="0"/>
                        </a:rPr>
                        <a:t>Thể</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err="1">
                          <a:effectLst/>
                          <a:latin typeface="Times New Roman" panose="02020603050405020304" pitchFamily="18" charset="0"/>
                          <a:cs typeface="Times New Roman" panose="02020603050405020304" pitchFamily="18" charset="0"/>
                        </a:rPr>
                        <a:t>Khoảng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cách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giữa</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các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phân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tử</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err="1">
                          <a:effectLst/>
                          <a:latin typeface="Times New Roman" panose="02020603050405020304" pitchFamily="18" charset="0"/>
                          <a:cs typeface="Times New Roman" panose="02020603050405020304" pitchFamily="18" charset="0"/>
                        </a:rPr>
                        <a:t>Lực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liên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kết</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phân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tử</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err="1">
                          <a:effectLst/>
                          <a:latin typeface="Times New Roman" panose="02020603050405020304" pitchFamily="18" charset="0"/>
                          <a:cs typeface="Times New Roman" panose="02020603050405020304" pitchFamily="18" charset="0"/>
                        </a:rPr>
                        <a:t>Chuyển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động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của</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các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phân</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tử</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err="1">
                          <a:effectLst/>
                          <a:latin typeface="Times New Roman" panose="02020603050405020304" pitchFamily="18" charset="0"/>
                          <a:cs typeface="Times New Roman" panose="02020603050405020304" pitchFamily="18" charset="0"/>
                        </a:rPr>
                        <a:t>Đặc</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điểm</a:t>
                      </a:r>
                      <a:endParaRPr lang="en-US" sz="18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cs typeface="Times New Roman" panose="02020603050405020304" pitchFamily="18" charset="0"/>
                        </a:rPr>
                        <a:t>hình</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dạng</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và</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thể</a:t>
                      </a:r>
                      <a:r>
                        <a:rPr lang="en-US" sz="1800" dirty="0">
                          <a:effectLst/>
                          <a:latin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cs typeface="Times New Roman" panose="02020603050405020304" pitchFamily="18" charset="0"/>
                        </a:rPr>
                        <a:t>tích</a:t>
                      </a:r>
                      <a:r>
                        <a:rPr lang="en-US" sz="1800" dirty="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0"/>
                  </a:ext>
                </a:extLst>
              </a:tr>
              <a:tr h="577020">
                <a:tc>
                  <a:txBody>
                    <a:bodyPr/>
                    <a:lstStyle/>
                    <a:p>
                      <a:pPr algn="ctr">
                        <a:lnSpc>
                          <a:spcPct val="107000"/>
                        </a:lnSpc>
                        <a:spcAft>
                          <a:spcPts val="0"/>
                        </a:spcAf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Rắn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1"/>
                  </a:ext>
                </a:extLst>
              </a:tr>
              <a:tr h="577020">
                <a:tc>
                  <a:txBody>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Lỏng</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2"/>
                  </a:ext>
                </a:extLst>
              </a:tr>
              <a:tr h="566088">
                <a:tc>
                  <a:txBody>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Khí</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algn="ctr">
                        <a:lnSpc>
                          <a:spcPct val="107000"/>
                        </a:lnSpc>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3"/>
                  </a:ext>
                </a:extLst>
              </a:tr>
            </a:tbl>
          </a:graphicData>
        </a:graphic>
      </p:graphicFrame>
      <p:sp>
        <p:nvSpPr>
          <p:cNvPr id="6" name="Rectangle 1"/>
          <p:cNvSpPr>
            <a:spLocks noChangeArrowheads="1"/>
          </p:cNvSpPr>
          <p:nvPr/>
        </p:nvSpPr>
        <p:spPr bwMode="auto">
          <a:xfrm>
            <a:off x="442686" y="2009"/>
            <a:ext cx="8416774" cy="113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defTabSz="685800" eaLnBrk="0" fontAlgn="base" hangingPunct="0">
              <a:spcBef>
                <a:spcPct val="0"/>
              </a:spcBef>
              <a:spcAft>
                <a:spcPct val="0"/>
              </a:spcAft>
              <a:buClrTx/>
            </a:pPr>
            <a:r>
              <a:rPr lang="en-US" altLang="en-US" sz="21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PHIẾU HỌC TẬP – THỰC HIỆN THEO NHÓM</a:t>
            </a:r>
            <a:endParaRPr lang="en-US" altLang="en-US" sz="2100" dirty="0">
              <a:solidFill>
                <a:schemeClr val="tx1"/>
              </a:solidFill>
              <a:latin typeface="Times New Roman" panose="02020603050405020304" pitchFamily="18" charset="0"/>
              <a:cs typeface="Times New Roman" panose="02020603050405020304" pitchFamily="18" charset="0"/>
            </a:endParaRPr>
          </a:p>
          <a:p>
            <a:pPr defTabSz="685800" eaLnBrk="0" fontAlgn="base" hangingPunct="0">
              <a:spcBef>
                <a:spcPct val="0"/>
              </a:spcBef>
              <a:spcAft>
                <a:spcPct val="0"/>
              </a:spcAft>
              <a:buClrTx/>
            </a:pP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sát</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Hình</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1.3–SGK/</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trang</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7, so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sánh</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cấu</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trúc</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thể</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rắn</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lỏng</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khí</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hoàn</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bảng</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sau</a:t>
            </a:r>
            <a:r>
              <a:rPr lang="en-US" altLang="en-US"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altLang="en-US" sz="2400" dirty="0">
              <a:solidFill>
                <a:schemeClr val="tx1"/>
              </a:solidFill>
              <a:latin typeface="Times New Roman" panose="02020603050405020304" pitchFamily="18" charset="0"/>
              <a:cs typeface="Times New Roman" panose="02020603050405020304" pitchFamily="18" charset="0"/>
            </a:endParaRPr>
          </a:p>
        </p:txBody>
      </p:sp>
      <p:grpSp>
        <p:nvGrpSpPr>
          <p:cNvPr id="7" name="Group 6" descr="n416 Fb Dinh Thu Huyen">
            <a:extLst>
              <a:ext uri="{FF2B5EF4-FFF2-40B4-BE49-F238E27FC236}">
                <a16:creationId xmlns:a16="http://schemas.microsoft.com/office/drawing/2014/main" id="{41B206DA-EAB1-4B84-A6C4-BC82D34572F5}"/>
              </a:ext>
            </a:extLst>
          </p:cNvPr>
          <p:cNvGrpSpPr/>
          <p:nvPr/>
        </p:nvGrpSpPr>
        <p:grpSpPr>
          <a:xfrm>
            <a:off x="6463710" y="1238302"/>
            <a:ext cx="2612342" cy="3597871"/>
            <a:chOff x="3713397" y="161462"/>
            <a:chExt cx="1541491" cy="2091284"/>
          </a:xfrm>
        </p:grpSpPr>
        <p:pic>
          <p:nvPicPr>
            <p:cNvPr id="8" name="Picture 7" descr="A diagram of a number&#10;&#10;Description automatically generated">
              <a:extLst>
                <a:ext uri="{FF2B5EF4-FFF2-40B4-BE49-F238E27FC236}">
                  <a16:creationId xmlns:a16="http://schemas.microsoft.com/office/drawing/2014/main" id="{F1F19B51-6469-443F-962E-428EA66B3685}"/>
                </a:ext>
              </a:extLst>
            </p:cNvPr>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Lst>
            </a:blip>
            <a:srcRect b="18666"/>
            <a:stretch/>
          </p:blipFill>
          <p:spPr>
            <a:xfrm>
              <a:off x="3732467" y="1561670"/>
              <a:ext cx="1515552" cy="691076"/>
            </a:xfrm>
            <a:prstGeom prst="rect">
              <a:avLst/>
            </a:prstGeom>
          </p:spPr>
        </p:pic>
        <p:pic>
          <p:nvPicPr>
            <p:cNvPr id="9" name="Picture 8" descr="A diagram of a diagram of a diagram&#10;&#10;Description automatically generated with medium confidence">
              <a:extLst>
                <a:ext uri="{FF2B5EF4-FFF2-40B4-BE49-F238E27FC236}">
                  <a16:creationId xmlns:a16="http://schemas.microsoft.com/office/drawing/2014/main" id="{46893B00-5145-44C9-8A96-6878FF654D5F}"/>
                </a:ext>
              </a:extLst>
            </p:cNvPr>
            <p:cNvPicPr/>
            <p:nvPr/>
          </p:nvPicPr>
          <p:blipFill rotWithShape="1">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rcRect b="17659"/>
            <a:stretch/>
          </p:blipFill>
          <p:spPr>
            <a:xfrm>
              <a:off x="3713397" y="161462"/>
              <a:ext cx="1522538" cy="691076"/>
            </a:xfrm>
            <a:prstGeom prst="rect">
              <a:avLst/>
            </a:prstGeom>
          </p:spPr>
        </p:pic>
        <p:pic>
          <p:nvPicPr>
            <p:cNvPr id="10" name="Picture 9" descr="A diagram of a diagram of a diagram of a diagram of a diagram of a diagram of a diagram of a diagram of a diagram of a diagram of a diagram of a diagram of a diagram of&#10;&#10;Description automatically generated">
              <a:extLst>
                <a:ext uri="{FF2B5EF4-FFF2-40B4-BE49-F238E27FC236}">
                  <a16:creationId xmlns:a16="http://schemas.microsoft.com/office/drawing/2014/main" id="{6BC691B5-562D-457B-87E3-4BBDE83F92E8}"/>
                </a:ext>
              </a:extLst>
            </p:cNvPr>
            <p:cNvPicPr/>
            <p:nvPr/>
          </p:nvPicPr>
          <p:blipFill rotWithShape="1">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rcRect b="19486"/>
            <a:stretch/>
          </p:blipFill>
          <p:spPr>
            <a:xfrm>
              <a:off x="3725598" y="858557"/>
              <a:ext cx="1529290" cy="691076"/>
            </a:xfrm>
            <a:prstGeom prst="rect">
              <a:avLst/>
            </a:prstGeom>
          </p:spPr>
        </p:pic>
      </p:grpSp>
    </p:spTree>
    <p:extLst>
      <p:ext uri="{BB962C8B-B14F-4D97-AF65-F5344CB8AC3E}">
        <p14:creationId xmlns:p14="http://schemas.microsoft.com/office/powerpoint/2010/main" val="207727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44066" y="200345"/>
            <a:ext cx="6381732" cy="628650"/>
          </a:xfrm>
          <a:prstGeom prst="rect">
            <a:avLst/>
          </a:prstGeom>
        </p:spPr>
        <p:txBody>
          <a:bodyPr/>
          <a:lstStyle>
            <a:lvl1pPr algn="l" rtl="0" eaLnBrk="1" fontAlgn="base" hangingPunct="1">
              <a:spcBef>
                <a:spcPct val="0"/>
              </a:spcBef>
              <a:spcAft>
                <a:spcPct val="0"/>
              </a:spcAft>
              <a:defRPr sz="3600" b="1">
                <a:solidFill>
                  <a:srgbClr val="FFFFFF"/>
                </a:solidFill>
                <a:latin typeface="+mj-lt"/>
                <a:ea typeface="+mj-ea"/>
                <a:cs typeface="+mj-cs"/>
              </a:defRPr>
            </a:lvl1pPr>
            <a:lvl2pPr algn="l" rtl="0" eaLnBrk="1" fontAlgn="base" hangingPunct="1">
              <a:spcBef>
                <a:spcPct val="0"/>
              </a:spcBef>
              <a:spcAft>
                <a:spcPct val="0"/>
              </a:spcAft>
              <a:defRPr sz="3600" b="1">
                <a:solidFill>
                  <a:srgbClr val="FFFFFF"/>
                </a:solidFill>
                <a:latin typeface="Arial" charset="0"/>
              </a:defRPr>
            </a:lvl2pPr>
            <a:lvl3pPr algn="l" rtl="0" eaLnBrk="1" fontAlgn="base" hangingPunct="1">
              <a:spcBef>
                <a:spcPct val="0"/>
              </a:spcBef>
              <a:spcAft>
                <a:spcPct val="0"/>
              </a:spcAft>
              <a:defRPr sz="3600" b="1">
                <a:solidFill>
                  <a:srgbClr val="FFFFFF"/>
                </a:solidFill>
                <a:latin typeface="Arial" charset="0"/>
              </a:defRPr>
            </a:lvl3pPr>
            <a:lvl4pPr algn="l" rtl="0" eaLnBrk="1" fontAlgn="base" hangingPunct="1">
              <a:spcBef>
                <a:spcPct val="0"/>
              </a:spcBef>
              <a:spcAft>
                <a:spcPct val="0"/>
              </a:spcAft>
              <a:defRPr sz="3600" b="1">
                <a:solidFill>
                  <a:srgbClr val="FFFFFF"/>
                </a:solidFill>
                <a:latin typeface="Arial" charset="0"/>
              </a:defRPr>
            </a:lvl4pPr>
            <a:lvl5pPr algn="l" rtl="0" eaLnBrk="1" fontAlgn="base" hangingPunct="1">
              <a:spcBef>
                <a:spcPct val="0"/>
              </a:spcBef>
              <a:spcAft>
                <a:spcPct val="0"/>
              </a:spcAft>
              <a:defRPr sz="3600" b="1">
                <a:solidFill>
                  <a:srgbClr val="FFFFFF"/>
                </a:solidFill>
                <a:latin typeface="Arial" charset="0"/>
              </a:defRPr>
            </a:lvl5pPr>
            <a:lvl6pPr marL="457200" algn="l" rtl="0" eaLnBrk="1" fontAlgn="base" hangingPunct="1">
              <a:spcBef>
                <a:spcPct val="0"/>
              </a:spcBef>
              <a:spcAft>
                <a:spcPct val="0"/>
              </a:spcAft>
              <a:defRPr sz="3600" b="1">
                <a:solidFill>
                  <a:srgbClr val="FFFFFF"/>
                </a:solidFill>
                <a:latin typeface="Arial" charset="0"/>
              </a:defRPr>
            </a:lvl6pPr>
            <a:lvl7pPr marL="914400" algn="l" rtl="0" eaLnBrk="1" fontAlgn="base" hangingPunct="1">
              <a:spcBef>
                <a:spcPct val="0"/>
              </a:spcBef>
              <a:spcAft>
                <a:spcPct val="0"/>
              </a:spcAft>
              <a:defRPr sz="3600" b="1">
                <a:solidFill>
                  <a:srgbClr val="FFFFFF"/>
                </a:solidFill>
                <a:latin typeface="Arial" charset="0"/>
              </a:defRPr>
            </a:lvl7pPr>
            <a:lvl8pPr marL="1371600" algn="l" rtl="0" eaLnBrk="1" fontAlgn="base" hangingPunct="1">
              <a:spcBef>
                <a:spcPct val="0"/>
              </a:spcBef>
              <a:spcAft>
                <a:spcPct val="0"/>
              </a:spcAft>
              <a:defRPr sz="3600" b="1">
                <a:solidFill>
                  <a:srgbClr val="FFFFFF"/>
                </a:solidFill>
                <a:latin typeface="Arial" charset="0"/>
              </a:defRPr>
            </a:lvl8pPr>
            <a:lvl9pPr marL="1828800" algn="l" rtl="0" eaLnBrk="1" fontAlgn="base" hangingPunct="1">
              <a:spcBef>
                <a:spcPct val="0"/>
              </a:spcBef>
              <a:spcAft>
                <a:spcPct val="0"/>
              </a:spcAft>
              <a:defRPr sz="3600" b="1">
                <a:solidFill>
                  <a:srgbClr val="FFFFFF"/>
                </a:solidFill>
                <a:latin typeface="Arial" charset="0"/>
              </a:defRPr>
            </a:lvl9pPr>
          </a:lstStyle>
          <a:p>
            <a:r>
              <a:rPr lang="en-US" sz="1800" dirty="0">
                <a:latin typeface="Times New Roman" panose="02020603050405020304" pitchFamily="18" charset="0"/>
                <a:cs typeface="Times New Roman" panose="02020603050405020304" pitchFamily="18" charset="0"/>
              </a:rPr>
              <a:t>II. CẤU TRÚC CỦA CHẤT RẮN, CHẤT LỎNG, CHẤT KHÍ</a:t>
            </a:r>
          </a:p>
        </p:txBody>
      </p:sp>
      <p:graphicFrame>
        <p:nvGraphicFramePr>
          <p:cNvPr id="2" name="Table 1"/>
          <p:cNvGraphicFramePr>
            <a:graphicFrameLocks noGrp="1"/>
          </p:cNvGraphicFramePr>
          <p:nvPr>
            <p:extLst>
              <p:ext uri="{D42A27DB-BD31-4B8C-83A1-F6EECF244321}">
                <p14:modId xmlns:p14="http://schemas.microsoft.com/office/powerpoint/2010/main" val="1713393718"/>
              </p:ext>
            </p:extLst>
          </p:nvPr>
        </p:nvGraphicFramePr>
        <p:xfrm>
          <a:off x="121995" y="85271"/>
          <a:ext cx="8773886" cy="4857884"/>
        </p:xfrm>
        <a:graphic>
          <a:graphicData uri="http://schemas.openxmlformats.org/drawingml/2006/table">
            <a:tbl>
              <a:tblPr>
                <a:tableStyleId>{5C22544A-7EE6-4342-B048-85BDC9FD1C3A}</a:tableStyleId>
              </a:tblPr>
              <a:tblGrid>
                <a:gridCol w="2663371">
                  <a:extLst>
                    <a:ext uri="{9D8B030D-6E8A-4147-A177-3AD203B41FA5}">
                      <a16:colId xmlns:a16="http://schemas.microsoft.com/office/drawing/2014/main" val="20000"/>
                    </a:ext>
                  </a:extLst>
                </a:gridCol>
                <a:gridCol w="1262743">
                  <a:extLst>
                    <a:ext uri="{9D8B030D-6E8A-4147-A177-3AD203B41FA5}">
                      <a16:colId xmlns:a16="http://schemas.microsoft.com/office/drawing/2014/main" val="20001"/>
                    </a:ext>
                  </a:extLst>
                </a:gridCol>
                <a:gridCol w="1153886">
                  <a:extLst>
                    <a:ext uri="{9D8B030D-6E8A-4147-A177-3AD203B41FA5}">
                      <a16:colId xmlns:a16="http://schemas.microsoft.com/office/drawing/2014/main" val="20002"/>
                    </a:ext>
                  </a:extLst>
                </a:gridCol>
                <a:gridCol w="1792514">
                  <a:extLst>
                    <a:ext uri="{9D8B030D-6E8A-4147-A177-3AD203B41FA5}">
                      <a16:colId xmlns:a16="http://schemas.microsoft.com/office/drawing/2014/main" val="20003"/>
                    </a:ext>
                  </a:extLst>
                </a:gridCol>
                <a:gridCol w="1901372">
                  <a:extLst>
                    <a:ext uri="{9D8B030D-6E8A-4147-A177-3AD203B41FA5}">
                      <a16:colId xmlns:a16="http://schemas.microsoft.com/office/drawing/2014/main" val="20004"/>
                    </a:ext>
                  </a:extLst>
                </a:gridCol>
              </a:tblGrid>
              <a:tr h="1010228">
                <a:tc>
                  <a:txBody>
                    <a:bodyPr/>
                    <a:lstStyle/>
                    <a:p>
                      <a:pPr>
                        <a:lnSpc>
                          <a:spcPct val="107000"/>
                        </a:lnSpc>
                        <a:spcAft>
                          <a:spcPts val="0"/>
                        </a:spcAft>
                      </a:pPr>
                      <a:r>
                        <a:rPr lang="en-US" sz="1700" b="1" dirty="0">
                          <a:effectLst/>
                          <a:latin typeface="Times New Roman" panose="02020603050405020304" pitchFamily="18" charset="0"/>
                          <a:cs typeface="Times New Roman" panose="02020603050405020304" pitchFamily="18" charset="0"/>
                        </a:rPr>
                        <a:t> </a:t>
                      </a:r>
                    </a:p>
                    <a:p>
                      <a:pPr>
                        <a:lnSpc>
                          <a:spcPct val="107000"/>
                        </a:lnSpc>
                        <a:spcAft>
                          <a:spcPts val="0"/>
                        </a:spcAft>
                      </a:pPr>
                      <a:r>
                        <a:rPr lang="en-US" sz="1700" b="1" dirty="0" err="1">
                          <a:effectLst/>
                          <a:latin typeface="Times New Roman" panose="02020603050405020304" pitchFamily="18" charset="0"/>
                          <a:cs typeface="Times New Roman" panose="02020603050405020304" pitchFamily="18" charset="0"/>
                        </a:rPr>
                        <a:t>Thể</a:t>
                      </a:r>
                      <a:endParaRPr lang="en-US" sz="17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US" sz="1700" b="1" dirty="0" err="1">
                          <a:effectLst/>
                          <a:latin typeface="Times New Roman" panose="02020603050405020304" pitchFamily="18" charset="0"/>
                          <a:cs typeface="Times New Roman" panose="02020603050405020304" pitchFamily="18" charset="0"/>
                        </a:rPr>
                        <a:t>Khoảng</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cách</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giữa</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các</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phân</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tử</a:t>
                      </a:r>
                      <a:endParaRPr lang="en-US" sz="17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US" sz="1700" b="1" dirty="0" err="1">
                          <a:effectLst/>
                          <a:latin typeface="Times New Roman" panose="02020603050405020304" pitchFamily="18" charset="0"/>
                          <a:cs typeface="Times New Roman" panose="02020603050405020304" pitchFamily="18" charset="0"/>
                        </a:rPr>
                        <a:t>Lực</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liên</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kết</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phân</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tử</a:t>
                      </a:r>
                      <a:endParaRPr lang="en-US" sz="17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US" sz="1700" b="1">
                          <a:effectLst/>
                          <a:latin typeface="Times New Roman" panose="02020603050405020304" pitchFamily="18" charset="0"/>
                          <a:cs typeface="Times New Roman" panose="02020603050405020304" pitchFamily="18" charset="0"/>
                        </a:rPr>
                        <a:t>Chuyển động của các phân tử</a:t>
                      </a:r>
                      <a:endParaRPr lang="en-US" sz="17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US" sz="1700" b="1" dirty="0" err="1">
                          <a:effectLst/>
                          <a:latin typeface="Times New Roman" panose="02020603050405020304" pitchFamily="18" charset="0"/>
                          <a:cs typeface="Times New Roman" panose="02020603050405020304" pitchFamily="18" charset="0"/>
                        </a:rPr>
                        <a:t>Đặc</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điểm</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hình</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dạng</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và</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thể</a:t>
                      </a:r>
                      <a:r>
                        <a:rPr lang="en-US" sz="1700" b="1" dirty="0">
                          <a:effectLst/>
                          <a:latin typeface="Times New Roman" panose="02020603050405020304" pitchFamily="18" charset="0"/>
                          <a:cs typeface="Times New Roman" panose="02020603050405020304" pitchFamily="18" charset="0"/>
                        </a:rPr>
                        <a:t> </a:t>
                      </a:r>
                      <a:r>
                        <a:rPr lang="en-US" sz="1700" b="1" dirty="0" err="1">
                          <a:effectLst/>
                          <a:latin typeface="Times New Roman" panose="02020603050405020304" pitchFamily="18" charset="0"/>
                          <a:cs typeface="Times New Roman" panose="02020603050405020304" pitchFamily="18" charset="0"/>
                        </a:rPr>
                        <a:t>tích</a:t>
                      </a:r>
                      <a:r>
                        <a:rPr lang="en-US" sz="1700" b="1" dirty="0">
                          <a:effectLst/>
                          <a:latin typeface="Times New Roman" panose="02020603050405020304" pitchFamily="18" charset="0"/>
                          <a:cs typeface="Times New Roman" panose="02020603050405020304" pitchFamily="18" charset="0"/>
                        </a:rPr>
                        <a:t>)</a:t>
                      </a:r>
                      <a:endParaRPr lang="en-US" sz="17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095064">
                <a:tc>
                  <a:txBody>
                    <a:bodyPr/>
                    <a:lstStyle/>
                    <a:p>
                      <a:pPr>
                        <a:lnSpc>
                          <a:spcPct val="107000"/>
                        </a:lnSpc>
                        <a:spcAft>
                          <a:spcPts val="0"/>
                        </a:spcAft>
                      </a:pPr>
                      <a:r>
                        <a:rPr lang="en-US" sz="1700" dirty="0" err="1">
                          <a:effectLst/>
                          <a:latin typeface="Times New Roman" panose="02020603050405020304" pitchFamily="18" charset="0"/>
                          <a:ea typeface="Times New Roman" panose="02020603050405020304" pitchFamily="18" charset="0"/>
                          <a:cs typeface="Times New Roman" panose="02020603050405020304" pitchFamily="18" charset="0"/>
                        </a:rPr>
                        <a:t>Rắn</a:t>
                      </a: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438515">
                <a:tc>
                  <a:txBody>
                    <a:bodyPr/>
                    <a:lstStyle/>
                    <a:p>
                      <a:pPr marL="0" marR="0" lvl="0" indent="0" algn="l" defTabSz="914400" rtl="0" eaLnBrk="1" fontAlgn="auto" latinLnBrk="0" hangingPunct="1">
                        <a:lnSpc>
                          <a:spcPct val="107000"/>
                        </a:lnSpc>
                        <a:spcBef>
                          <a:spcPts val="0"/>
                        </a:spcBef>
                        <a:spcAft>
                          <a:spcPts val="0"/>
                        </a:spcAft>
                        <a:buClr>
                          <a:srgbClr val="000000"/>
                        </a:buClr>
                        <a:buSzTx/>
                        <a:buFont typeface="Arial"/>
                        <a:buNone/>
                        <a:tabLst/>
                        <a:defRPr/>
                      </a:pPr>
                      <a:r>
                        <a:rPr lang="en-US" sz="1700" dirty="0" err="1">
                          <a:effectLst/>
                          <a:latin typeface="Times New Roman" panose="02020603050405020304" pitchFamily="18" charset="0"/>
                          <a:cs typeface="Times New Roman" panose="02020603050405020304" pitchFamily="18" charset="0"/>
                        </a:rPr>
                        <a:t>Lỏng</a:t>
                      </a:r>
                      <a:endParaRPr lang="en-US" sz="1700" dirty="0">
                        <a:effectLst/>
                        <a:latin typeface="Times New Roman" panose="02020603050405020304" pitchFamily="18" charset="0"/>
                        <a:cs typeface="Times New Roman" panose="02020603050405020304" pitchFamily="18" charset="0"/>
                      </a:endParaRPr>
                    </a:p>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14077">
                <a:tc>
                  <a:txBody>
                    <a:bodyPr/>
                    <a:lstStyle/>
                    <a:p>
                      <a:pPr>
                        <a:lnSpc>
                          <a:spcPct val="107000"/>
                        </a:lnSpc>
                        <a:spcAft>
                          <a:spcPts val="0"/>
                        </a:spcAft>
                      </a:pPr>
                      <a:r>
                        <a:rPr lang="en-US" sz="1700" dirty="0" err="1">
                          <a:effectLst/>
                          <a:latin typeface="Times New Roman" panose="02020603050405020304" pitchFamily="18" charset="0"/>
                          <a:ea typeface="Times New Roman" panose="02020603050405020304" pitchFamily="18" charset="0"/>
                          <a:cs typeface="Times New Roman" panose="02020603050405020304" pitchFamily="18" charset="0"/>
                        </a:rPr>
                        <a:t>Khí</a:t>
                      </a: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endParaRPr lang="en-US" sz="1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7709" marR="3770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0" name="TextBox 9">
            <a:extLst>
              <a:ext uri="{FF2B5EF4-FFF2-40B4-BE49-F238E27FC236}">
                <a16:creationId xmlns:a16="http://schemas.microsoft.com/office/drawing/2014/main" id="{C3754124-366E-41FA-AC06-D74D317F2C2E}"/>
              </a:ext>
            </a:extLst>
          </p:cNvPr>
          <p:cNvSpPr txBox="1"/>
          <p:nvPr/>
        </p:nvSpPr>
        <p:spPr>
          <a:xfrm>
            <a:off x="2940268" y="3750822"/>
            <a:ext cx="6081737" cy="1058047"/>
          </a:xfrm>
          <a:prstGeom prst="rect">
            <a:avLst/>
          </a:prstGeom>
          <a:noFill/>
        </p:spPr>
        <p:txBody>
          <a:bodyPr wrap="square" rtlCol="0">
            <a:spAutoFit/>
          </a:bodyPr>
          <a:lstStyle/>
          <a:p>
            <a:pPr>
              <a:lnSpc>
                <a:spcPct val="107000"/>
              </a:lnSpc>
            </a:pPr>
            <a:r>
              <a:rPr lang="en-US" sz="2000" dirty="0" err="1">
                <a:effectLst/>
                <a:latin typeface="Times New Roman" panose="02020603050405020304" pitchFamily="18" charset="0"/>
                <a:cs typeface="Times New Roman" panose="02020603050405020304" pitchFamily="18" charset="0"/>
              </a:rPr>
              <a:t>Rất</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lớn</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Rất</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yếu</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Hỗn</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loạn</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về</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mọi</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Không</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có</a:t>
            </a:r>
            <a:endParaRPr lang="en-US" sz="20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en-US" sz="2000" dirty="0">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hướng</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hình</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dạng</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thể</a:t>
            </a:r>
            <a:r>
              <a:rPr lang="en-US" sz="2000" dirty="0">
                <a:effectLst/>
                <a:latin typeface="Times New Roman" panose="02020603050405020304" pitchFamily="18" charset="0"/>
                <a:cs typeface="Times New Roman" panose="02020603050405020304" pitchFamily="18" charset="0"/>
              </a:rPr>
              <a:t> </a:t>
            </a:r>
          </a:p>
          <a:p>
            <a:pPr>
              <a:lnSpc>
                <a:spcPct val="107000"/>
              </a:lnSpc>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tích</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riêng</a:t>
            </a:r>
            <a:r>
              <a:rPr lang="en-US" sz="2000" dirty="0">
                <a:effectLst/>
                <a:latin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E58B354-AE5E-4925-BD48-1368628E6D71}"/>
              </a:ext>
            </a:extLst>
          </p:cNvPr>
          <p:cNvSpPr txBox="1"/>
          <p:nvPr/>
        </p:nvSpPr>
        <p:spPr>
          <a:xfrm>
            <a:off x="2940268" y="1114943"/>
            <a:ext cx="6081737" cy="728726"/>
          </a:xfrm>
          <a:prstGeom prst="rect">
            <a:avLst/>
          </a:prstGeom>
          <a:noFill/>
        </p:spPr>
        <p:txBody>
          <a:bodyPr wrap="square" rtlCol="0">
            <a:spAutoFit/>
          </a:bodyPr>
          <a:lstStyle/>
          <a:p>
            <a:pPr>
              <a:lnSpc>
                <a:spcPct val="107000"/>
              </a:lnSpc>
              <a:spcAft>
                <a:spcPts val="0"/>
              </a:spcAft>
            </a:pPr>
            <a:r>
              <a:rPr lang="en-US" sz="2000" dirty="0" err="1">
                <a:effectLst/>
                <a:latin typeface="Times New Roman" panose="02020603050405020304" pitchFamily="18" charset="0"/>
                <a:cs typeface="Times New Roman" panose="02020603050405020304" pitchFamily="18" charset="0"/>
              </a:rPr>
              <a:t>Rất</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nhỏ</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Rất</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lớn</a:t>
            </a:r>
            <a:r>
              <a:rPr lang="en-US" sz="2000" dirty="0">
                <a:effectLst/>
                <a:latin typeface="Times New Roman" panose="02020603050405020304" pitchFamily="18" charset="0"/>
                <a:cs typeface="Times New Roman" panose="02020603050405020304" pitchFamily="18" charset="0"/>
              </a:rPr>
              <a:t>    Dao </a:t>
            </a:r>
            <a:r>
              <a:rPr lang="en-US" sz="2000" dirty="0" err="1">
                <a:effectLst/>
                <a:latin typeface="Times New Roman" panose="02020603050405020304" pitchFamily="18" charset="0"/>
                <a:cs typeface="Times New Roman" panose="02020603050405020304" pitchFamily="18" charset="0"/>
              </a:rPr>
              <a:t>động</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quanh</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Có</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hình</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dạng</a:t>
            </a:r>
            <a:r>
              <a:rPr lang="en-US" sz="2000" dirty="0">
                <a:effectLst/>
                <a:latin typeface="Times New Roman" panose="02020603050405020304" pitchFamily="18" charset="0"/>
                <a:cs typeface="Times New Roman" panose="02020603050405020304" pitchFamily="18" charset="0"/>
              </a:rPr>
              <a:t> </a:t>
            </a:r>
          </a:p>
          <a:p>
            <a:pPr>
              <a:lnSpc>
                <a:spcPct val="107000"/>
              </a:lnSpc>
            </a:pPr>
            <a:r>
              <a:rPr lang="en-US" sz="2000" dirty="0">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các</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vị</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trí</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cố</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định</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và</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thể</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tích</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riêng</a:t>
            </a:r>
            <a:r>
              <a:rPr lang="en-US" sz="2000" dirty="0">
                <a:effectLst/>
                <a:latin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A9BC601A-AEBD-4373-B81E-764F3F621915}"/>
              </a:ext>
            </a:extLst>
          </p:cNvPr>
          <p:cNvSpPr txBox="1"/>
          <p:nvPr/>
        </p:nvSpPr>
        <p:spPr>
          <a:xfrm>
            <a:off x="3027614" y="2229169"/>
            <a:ext cx="6081737" cy="1387367"/>
          </a:xfrm>
          <a:prstGeom prst="rect">
            <a:avLst/>
          </a:prstGeom>
          <a:noFill/>
        </p:spPr>
        <p:txBody>
          <a:bodyPr wrap="square" rtlCol="0">
            <a:spAutoFit/>
          </a:bodyPr>
          <a:lstStyle/>
          <a:p>
            <a:pPr>
              <a:lnSpc>
                <a:spcPct val="107000"/>
              </a:lnSpc>
              <a:spcAft>
                <a:spcPts val="0"/>
              </a:spcAft>
            </a:pPr>
            <a:r>
              <a:rPr lang="en-US" sz="2000" dirty="0" err="1">
                <a:effectLst/>
                <a:latin typeface="Times New Roman" panose="02020603050405020304" pitchFamily="18" charset="0"/>
                <a:cs typeface="Times New Roman" panose="02020603050405020304" pitchFamily="18" charset="0"/>
              </a:rPr>
              <a:t>Nhỏ</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Yếu</a:t>
            </a:r>
            <a:r>
              <a:rPr lang="en-US" sz="2000" dirty="0">
                <a:effectLst/>
                <a:latin typeface="Times New Roman" panose="02020603050405020304" pitchFamily="18" charset="0"/>
                <a:cs typeface="Times New Roman" panose="02020603050405020304" pitchFamily="18" charset="0"/>
              </a:rPr>
              <a:t>       Dao </a:t>
            </a:r>
            <a:r>
              <a:rPr lang="en-US" sz="2000" dirty="0" err="1">
                <a:effectLst/>
                <a:latin typeface="Times New Roman" panose="02020603050405020304" pitchFamily="18" charset="0"/>
                <a:cs typeface="Times New Roman" panose="02020603050405020304" pitchFamily="18" charset="0"/>
              </a:rPr>
              <a:t>động</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quanh</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Không</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có</a:t>
            </a:r>
            <a:r>
              <a:rPr lang="en-US" sz="2000" dirty="0">
                <a:effectLst/>
                <a:latin typeface="Times New Roman" panose="02020603050405020304" pitchFamily="18" charset="0"/>
                <a:cs typeface="Times New Roman" panose="02020603050405020304" pitchFamily="18" charset="0"/>
              </a:rPr>
              <a:t> </a:t>
            </a:r>
            <a:r>
              <a:rPr lang="en-US" sz="2000" dirty="0" err="1">
                <a:effectLst/>
                <a:latin typeface="Times New Roman" panose="02020603050405020304" pitchFamily="18" charset="0"/>
                <a:cs typeface="Times New Roman" panose="02020603050405020304" pitchFamily="18" charset="0"/>
              </a:rPr>
              <a:t>hình</a:t>
            </a:r>
            <a:endParaRPr lang="en-US" sz="20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vị</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trí</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cố</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dạng</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riêng</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07000"/>
              </a:lnSpc>
              <a:spcAft>
                <a:spcPts val="0"/>
              </a:spcAft>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định</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Nhưng</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thể</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07000"/>
              </a:lnSpc>
              <a:spcAft>
                <a:spcPts val="0"/>
              </a:spcAft>
            </a:pP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tích</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riêng</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4" name="Picture 13" descr="A diagram of a diagram of a diagram&#10;&#10;Description automatically generated with medium confidence">
            <a:extLst>
              <a:ext uri="{FF2B5EF4-FFF2-40B4-BE49-F238E27FC236}">
                <a16:creationId xmlns:a16="http://schemas.microsoft.com/office/drawing/2014/main" id="{4C73B181-BFF3-4B06-8796-A8146BD26897}"/>
              </a:ext>
            </a:extLst>
          </p:cNvPr>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Lst>
          </a:blip>
          <a:srcRect b="17659"/>
          <a:stretch/>
        </p:blipFill>
        <p:spPr>
          <a:xfrm>
            <a:off x="544217" y="1144547"/>
            <a:ext cx="2181320" cy="981941"/>
          </a:xfrm>
          <a:prstGeom prst="rect">
            <a:avLst/>
          </a:prstGeom>
        </p:spPr>
      </p:pic>
      <p:pic>
        <p:nvPicPr>
          <p:cNvPr id="15" name="Picture 14" descr="A diagram of a number&#10;&#10;Description automatically generated">
            <a:extLst>
              <a:ext uri="{FF2B5EF4-FFF2-40B4-BE49-F238E27FC236}">
                <a16:creationId xmlns:a16="http://schemas.microsoft.com/office/drawing/2014/main" id="{4640C757-C0A3-4CC3-B8D1-05630A6AEF18}"/>
              </a:ext>
            </a:extLst>
          </p:cNvPr>
          <p:cNvPicPr/>
          <p:nvPr/>
        </p:nvPicPr>
        <p:blipFill rotWithShape="1">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rcRect b="18666"/>
          <a:stretch/>
        </p:blipFill>
        <p:spPr>
          <a:xfrm>
            <a:off x="484145" y="3955823"/>
            <a:ext cx="2268665" cy="819364"/>
          </a:xfrm>
          <a:prstGeom prst="rect">
            <a:avLst/>
          </a:prstGeom>
        </p:spPr>
      </p:pic>
      <p:pic>
        <p:nvPicPr>
          <p:cNvPr id="16" name="Picture 15" descr="A diagram of a diagram of a diagram of a diagram of a diagram of a diagram of a diagram of a diagram of a diagram of a diagram of a diagram of a diagram of a diagram of&#10;&#10;Description automatically generated">
            <a:extLst>
              <a:ext uri="{FF2B5EF4-FFF2-40B4-BE49-F238E27FC236}">
                <a16:creationId xmlns:a16="http://schemas.microsoft.com/office/drawing/2014/main" id="{37719A3A-791B-4B92-B40C-0531C0924B75}"/>
              </a:ext>
            </a:extLst>
          </p:cNvPr>
          <p:cNvPicPr/>
          <p:nvPr/>
        </p:nvPicPr>
        <p:blipFill rotWithShape="1">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rcRect b="19486"/>
          <a:stretch/>
        </p:blipFill>
        <p:spPr>
          <a:xfrm>
            <a:off x="484145" y="2550185"/>
            <a:ext cx="2181319" cy="981941"/>
          </a:xfrm>
          <a:prstGeom prst="rect">
            <a:avLst/>
          </a:prstGeom>
        </p:spPr>
      </p:pic>
    </p:spTree>
    <p:extLst>
      <p:ext uri="{BB962C8B-B14F-4D97-AF65-F5344CB8AC3E}">
        <p14:creationId xmlns:p14="http://schemas.microsoft.com/office/powerpoint/2010/main" val="287318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2" name="Rectangle: Rounded Corners 1" descr="n416 Fb Dinh Thu Huyen">
            <a:extLst>
              <a:ext uri="{FF2B5EF4-FFF2-40B4-BE49-F238E27FC236}">
                <a16:creationId xmlns:a16="http://schemas.microsoft.com/office/drawing/2014/main" id="{19E82F0D-F678-4224-9A70-94C96577AAD3}"/>
              </a:ext>
            </a:extLst>
          </p:cNvPr>
          <p:cNvSpPr/>
          <p:nvPr/>
        </p:nvSpPr>
        <p:spPr>
          <a:xfrm>
            <a:off x="2286000" y="267387"/>
            <a:ext cx="4097547" cy="1138618"/>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0" name="Google Shape;750;p42" descr="n416 Fb Dinh Thu Huyen"/>
          <p:cNvSpPr txBox="1">
            <a:spLocks noGrp="1"/>
          </p:cNvSpPr>
          <p:nvPr>
            <p:ph type="title"/>
          </p:nvPr>
        </p:nvSpPr>
        <p:spPr>
          <a:xfrm>
            <a:off x="2395075" y="315141"/>
            <a:ext cx="3844609" cy="477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dirty="0" err="1">
                <a:solidFill>
                  <a:schemeClr val="bg1"/>
                </a:solidFill>
                <a:latin typeface="Bahnschrift SemiBold" panose="020B0502040204020203" pitchFamily="34" charset="0"/>
                <a:ea typeface="Cambria" panose="02040503050406030204" pitchFamily="18" charset="0"/>
              </a:rPr>
              <a:t>Đặc</a:t>
            </a:r>
            <a:r>
              <a:rPr lang="en-GB" dirty="0">
                <a:solidFill>
                  <a:schemeClr val="bg1"/>
                </a:solidFill>
                <a:latin typeface="Bahnschrift SemiBold" panose="020B0502040204020203" pitchFamily="34" charset="0"/>
                <a:ea typeface="Cambria" panose="02040503050406030204" pitchFamily="18" charset="0"/>
              </a:rPr>
              <a:t> </a:t>
            </a:r>
            <a:r>
              <a:rPr lang="en-GB" dirty="0" err="1">
                <a:solidFill>
                  <a:schemeClr val="bg1"/>
                </a:solidFill>
                <a:latin typeface="Bahnschrift SemiBold" panose="020B0502040204020203" pitchFamily="34" charset="0"/>
                <a:ea typeface="Cambria" panose="02040503050406030204" pitchFamily="18" charset="0"/>
              </a:rPr>
              <a:t>điểm</a:t>
            </a:r>
            <a:r>
              <a:rPr lang="en-GB" dirty="0">
                <a:solidFill>
                  <a:schemeClr val="bg1"/>
                </a:solidFill>
                <a:latin typeface="Bahnschrift SemiBold" panose="020B0502040204020203" pitchFamily="34" charset="0"/>
                <a:ea typeface="Cambria" panose="02040503050406030204" pitchFamily="18" charset="0"/>
              </a:rPr>
              <a:t> </a:t>
            </a:r>
            <a:r>
              <a:rPr lang="en-GB" dirty="0" err="1">
                <a:solidFill>
                  <a:schemeClr val="bg1"/>
                </a:solidFill>
                <a:latin typeface="Bahnschrift SemiBold" panose="020B0502040204020203" pitchFamily="34" charset="0"/>
                <a:ea typeface="Cambria" panose="02040503050406030204" pitchFamily="18" charset="0"/>
              </a:rPr>
              <a:t>của</a:t>
            </a:r>
            <a:r>
              <a:rPr lang="en-GB" dirty="0">
                <a:solidFill>
                  <a:schemeClr val="bg1"/>
                </a:solidFill>
                <a:latin typeface="Bahnschrift SemiBold" panose="020B0502040204020203" pitchFamily="34" charset="0"/>
                <a:ea typeface="Cambria" panose="02040503050406030204" pitchFamily="18" charset="0"/>
              </a:rPr>
              <a:t> </a:t>
            </a:r>
            <a:r>
              <a:rPr lang="en-GB" dirty="0" err="1">
                <a:solidFill>
                  <a:schemeClr val="bg1"/>
                </a:solidFill>
                <a:latin typeface="Bahnschrift SemiBold" panose="020B0502040204020203" pitchFamily="34" charset="0"/>
                <a:ea typeface="Cambria" panose="02040503050406030204" pitchFamily="18" charset="0"/>
              </a:rPr>
              <a:t>cấu</a:t>
            </a:r>
            <a:r>
              <a:rPr lang="en-GB" dirty="0">
                <a:solidFill>
                  <a:schemeClr val="bg1"/>
                </a:solidFill>
                <a:latin typeface="Bahnschrift SemiBold" panose="020B0502040204020203" pitchFamily="34" charset="0"/>
                <a:ea typeface="Cambria" panose="02040503050406030204" pitchFamily="18" charset="0"/>
              </a:rPr>
              <a:t> </a:t>
            </a:r>
            <a:r>
              <a:rPr lang="en-GB" dirty="0" err="1">
                <a:solidFill>
                  <a:schemeClr val="bg1"/>
                </a:solidFill>
                <a:latin typeface="Bahnschrift SemiBold" panose="020B0502040204020203" pitchFamily="34" charset="0"/>
                <a:ea typeface="Cambria" panose="02040503050406030204" pitchFamily="18" charset="0"/>
              </a:rPr>
              <a:t>trúc</a:t>
            </a:r>
            <a:r>
              <a:rPr lang="en-GB" dirty="0">
                <a:solidFill>
                  <a:schemeClr val="bg1"/>
                </a:solidFill>
                <a:latin typeface="Bahnschrift SemiBold" panose="020B0502040204020203" pitchFamily="34" charset="0"/>
                <a:ea typeface="Cambria" panose="02040503050406030204" pitchFamily="18" charset="0"/>
              </a:rPr>
              <a:t> </a:t>
            </a:r>
            <a:r>
              <a:rPr lang="en-GB" dirty="0" err="1">
                <a:solidFill>
                  <a:schemeClr val="bg1"/>
                </a:solidFill>
                <a:latin typeface="Bahnschrift SemiBold" panose="020B0502040204020203" pitchFamily="34" charset="0"/>
                <a:ea typeface="Cambria" panose="02040503050406030204" pitchFamily="18" charset="0"/>
              </a:rPr>
              <a:t>phân</a:t>
            </a:r>
            <a:r>
              <a:rPr lang="en-GB" dirty="0">
                <a:solidFill>
                  <a:schemeClr val="bg1"/>
                </a:solidFill>
                <a:latin typeface="Bahnschrift SemiBold" panose="020B0502040204020203" pitchFamily="34" charset="0"/>
                <a:ea typeface="Cambria" panose="02040503050406030204" pitchFamily="18" charset="0"/>
              </a:rPr>
              <a:t> </a:t>
            </a:r>
            <a:r>
              <a:rPr lang="en-GB" dirty="0" err="1">
                <a:solidFill>
                  <a:schemeClr val="bg1"/>
                </a:solidFill>
                <a:latin typeface="Bahnschrift SemiBold" panose="020B0502040204020203" pitchFamily="34" charset="0"/>
                <a:ea typeface="Cambria" panose="02040503050406030204" pitchFamily="18" charset="0"/>
              </a:rPr>
              <a:t>tử</a:t>
            </a:r>
            <a:r>
              <a:rPr lang="en-GB" dirty="0">
                <a:solidFill>
                  <a:schemeClr val="bg1"/>
                </a:solidFill>
                <a:latin typeface="Bahnschrift SemiBold" panose="020B0502040204020203" pitchFamily="34" charset="0"/>
                <a:ea typeface="Cambria" panose="02040503050406030204" pitchFamily="18" charset="0"/>
              </a:rPr>
              <a:t>:</a:t>
            </a:r>
            <a:endParaRPr dirty="0">
              <a:solidFill>
                <a:schemeClr val="bg1"/>
              </a:solidFill>
              <a:latin typeface="Bahnschrift SemiBold" panose="020B0502040204020203" pitchFamily="34" charset="0"/>
              <a:ea typeface="Cambria" panose="02040503050406030204" pitchFamily="18" charset="0"/>
            </a:endParaRPr>
          </a:p>
        </p:txBody>
      </p:sp>
      <p:sp>
        <p:nvSpPr>
          <p:cNvPr id="751" name="Google Shape;751;p42" descr="n416 Fb Dinh Thu Huyen"/>
          <p:cNvSpPr txBox="1">
            <a:spLocks noGrp="1"/>
          </p:cNvSpPr>
          <p:nvPr>
            <p:ph type="body" idx="1"/>
          </p:nvPr>
        </p:nvSpPr>
        <p:spPr>
          <a:xfrm>
            <a:off x="439790" y="3328998"/>
            <a:ext cx="3794024" cy="1715304"/>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GB" sz="2400" b="1" dirty="0">
                <a:solidFill>
                  <a:srgbClr val="84A59D"/>
                </a:solidFill>
                <a:latin typeface="Bahnschrift SemiBold" panose="020B0502040204020203" pitchFamily="34" charset="0"/>
                <a:ea typeface="Cambria" panose="020405030504060302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Khoảng</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cách</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giữa</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các</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phân</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tử</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càng</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0066CC"/>
                </a:solidFill>
                <a:latin typeface="Times New Roman" panose="02020603050405020304" pitchFamily="18" charset="0"/>
                <a:ea typeface="Cambria" panose="02040503050406030204" pitchFamily="18" charset="0"/>
                <a:cs typeface="Times New Roman" panose="02020603050405020304" pitchFamily="18" charset="0"/>
              </a:rPr>
              <a:t>lớn</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thì</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lực</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liên</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kết</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giữa</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chúng</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r>
              <a:rPr lang="en-GB" sz="2400" b="1" dirty="0" err="1">
                <a:solidFill>
                  <a:srgbClr val="84A59D"/>
                </a:solidFill>
                <a:latin typeface="Times New Roman" panose="02020603050405020304" pitchFamily="18" charset="0"/>
                <a:ea typeface="Cambria" panose="02040503050406030204" pitchFamily="18" charset="0"/>
                <a:cs typeface="Times New Roman" panose="02020603050405020304" pitchFamily="18" charset="0"/>
              </a:rPr>
              <a:t>càng</a:t>
            </a:r>
            <a:r>
              <a:rPr lang="en-GB"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rPr>
              <a:t> ……</a:t>
            </a:r>
            <a:endParaRPr sz="2400" b="1" dirty="0">
              <a:solidFill>
                <a:srgbClr val="84A59D"/>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752" name="Google Shape;752;p42" descr="n416 Fb Dinh Thu Huyen"/>
          <p:cNvSpPr txBox="1">
            <a:spLocks noGrp="1"/>
          </p:cNvSpPr>
          <p:nvPr>
            <p:ph type="body" idx="2"/>
          </p:nvPr>
        </p:nvSpPr>
        <p:spPr>
          <a:xfrm>
            <a:off x="4967725" y="3504282"/>
            <a:ext cx="3419916" cy="1232581"/>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Các</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phân</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tử</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sắp</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xếp</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0066CC"/>
                </a:solidFill>
                <a:latin typeface="Times New Roman" panose="02020603050405020304" pitchFamily="18" charset="0"/>
                <a:ea typeface="Cambria" panose="02040503050406030204" pitchFamily="18" charset="0"/>
                <a:cs typeface="Times New Roman" panose="02020603050405020304" pitchFamily="18" charset="0"/>
              </a:rPr>
              <a:t>có</a:t>
            </a:r>
            <a:r>
              <a:rPr lang="en-US" sz="2400" b="1" dirty="0">
                <a:solidFill>
                  <a:srgbClr val="0066CC"/>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0066CC"/>
                </a:solidFill>
                <a:latin typeface="Times New Roman" panose="02020603050405020304" pitchFamily="18" charset="0"/>
                <a:ea typeface="Cambria" panose="02040503050406030204" pitchFamily="18" charset="0"/>
                <a:cs typeface="Times New Roman" panose="02020603050405020304" pitchFamily="18" charset="0"/>
              </a:rPr>
              <a:t>trật</a:t>
            </a:r>
            <a:r>
              <a:rPr lang="en-US" sz="2400" b="1" dirty="0">
                <a:solidFill>
                  <a:srgbClr val="0066CC"/>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0066CC"/>
                </a:solidFill>
                <a:latin typeface="Times New Roman" panose="02020603050405020304" pitchFamily="18" charset="0"/>
                <a:ea typeface="Cambria" panose="02040503050406030204" pitchFamily="18" charset="0"/>
                <a:cs typeface="Times New Roman" panose="02020603050405020304" pitchFamily="18" charset="0"/>
              </a:rPr>
              <a:t>tự</a:t>
            </a:r>
            <a:r>
              <a:rPr lang="en-US" sz="2400" b="1" dirty="0">
                <a:solidFill>
                  <a:srgbClr val="0066CC"/>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thì</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lực</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liên</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kết</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giữa</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r>
              <a:rPr lang="en-US" sz="2400" b="1" dirty="0" err="1">
                <a:solidFill>
                  <a:srgbClr val="F28482"/>
                </a:solidFill>
                <a:latin typeface="Times New Roman" panose="02020603050405020304" pitchFamily="18" charset="0"/>
                <a:ea typeface="Cambria" panose="02040503050406030204" pitchFamily="18" charset="0"/>
                <a:cs typeface="Times New Roman" panose="02020603050405020304" pitchFamily="18" charset="0"/>
              </a:rPr>
              <a:t>chúng</a:t>
            </a:r>
            <a:r>
              <a:rPr lang="en-US"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rPr>
              <a:t> ……</a:t>
            </a:r>
            <a:endParaRPr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endParaRPr>
          </a:p>
          <a:p>
            <a:pPr marL="0" lvl="0" indent="0" algn="just" rtl="0">
              <a:spcBef>
                <a:spcPts val="0"/>
              </a:spcBef>
              <a:spcAft>
                <a:spcPts val="0"/>
              </a:spcAft>
              <a:buNone/>
            </a:pPr>
            <a:endParaRPr sz="2400" b="1" dirty="0">
              <a:solidFill>
                <a:srgbClr val="F28482"/>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4" name="Picture 3" descr="n416 Fb Dinh Thu Huyen"/>
          <p:cNvPicPr>
            <a:picLocks noChangeAspect="1"/>
          </p:cNvPicPr>
          <p:nvPr/>
        </p:nvPicPr>
        <p:blipFill>
          <a:blip r:embed="rId3"/>
          <a:stretch>
            <a:fillRect/>
          </a:stretch>
        </p:blipFill>
        <p:spPr>
          <a:xfrm>
            <a:off x="4996514" y="1154805"/>
            <a:ext cx="3256447" cy="2178153"/>
          </a:xfrm>
          <a:prstGeom prst="rect">
            <a:avLst/>
          </a:prstGeom>
        </p:spPr>
      </p:pic>
      <p:pic>
        <p:nvPicPr>
          <p:cNvPr id="6" name="Picture 5" descr="n416 Fb Dinh Thu Huy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6023" y="1345545"/>
            <a:ext cx="1924050" cy="1924050"/>
          </a:xfrm>
          <a:prstGeom prst="rect">
            <a:avLst/>
          </a:prstGeom>
        </p:spPr>
      </p:pic>
      <p:sp>
        <p:nvSpPr>
          <p:cNvPr id="39" name="Freeform 14" descr="n416 Fb Dinh Thu Huyen">
            <a:extLst>
              <a:ext uri="{FF2B5EF4-FFF2-40B4-BE49-F238E27FC236}">
                <a16:creationId xmlns:a16="http://schemas.microsoft.com/office/drawing/2014/main" id="{5E5FCAAF-973B-42DD-B7D9-2567A84AFE73}"/>
              </a:ext>
            </a:extLst>
          </p:cNvPr>
          <p:cNvSpPr/>
          <p:nvPr/>
        </p:nvSpPr>
        <p:spPr>
          <a:xfrm>
            <a:off x="6323717" y="54931"/>
            <a:ext cx="748211" cy="1014212"/>
          </a:xfrm>
          <a:custGeom>
            <a:avLst/>
            <a:gdLst/>
            <a:ahLst/>
            <a:cxnLst/>
            <a:rect l="l" t="t" r="r" b="b"/>
            <a:pathLst>
              <a:path w="1845879" h="2502119">
                <a:moveTo>
                  <a:pt x="0" y="0"/>
                </a:moveTo>
                <a:lnTo>
                  <a:pt x="1845879" y="0"/>
                </a:lnTo>
                <a:lnTo>
                  <a:pt x="1845879" y="2502119"/>
                </a:lnTo>
                <a:lnTo>
                  <a:pt x="0" y="25021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0" name="Freeform 9" descr="n416 Fb Dinh Thu Huyen">
            <a:extLst>
              <a:ext uri="{FF2B5EF4-FFF2-40B4-BE49-F238E27FC236}">
                <a16:creationId xmlns:a16="http://schemas.microsoft.com/office/drawing/2014/main" id="{D06764C2-DCC2-4676-BF67-43A17C4A1351}"/>
              </a:ext>
            </a:extLst>
          </p:cNvPr>
          <p:cNvSpPr/>
          <p:nvPr/>
        </p:nvSpPr>
        <p:spPr>
          <a:xfrm>
            <a:off x="1315528" y="99198"/>
            <a:ext cx="1254571" cy="909485"/>
          </a:xfrm>
          <a:custGeom>
            <a:avLst/>
            <a:gdLst/>
            <a:ahLst/>
            <a:cxnLst/>
            <a:rect l="l" t="t" r="r" b="b"/>
            <a:pathLst>
              <a:path w="3159456" h="2502119">
                <a:moveTo>
                  <a:pt x="0" y="0"/>
                </a:moveTo>
                <a:lnTo>
                  <a:pt x="3159456" y="0"/>
                </a:lnTo>
                <a:lnTo>
                  <a:pt x="3159456" y="2502119"/>
                </a:lnTo>
                <a:lnTo>
                  <a:pt x="0" y="25021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Google Shape;751;p42" descr="n416 Fb Dinh Thu Huyen">
            <a:extLst>
              <a:ext uri="{FF2B5EF4-FFF2-40B4-BE49-F238E27FC236}">
                <a16:creationId xmlns:a16="http://schemas.microsoft.com/office/drawing/2014/main" id="{4C9A526F-E509-4784-A227-547B6D389407}"/>
              </a:ext>
            </a:extLst>
          </p:cNvPr>
          <p:cNvSpPr txBox="1">
            <a:spLocks/>
          </p:cNvSpPr>
          <p:nvPr/>
        </p:nvSpPr>
        <p:spPr>
          <a:xfrm>
            <a:off x="448663" y="4394260"/>
            <a:ext cx="3794024" cy="17153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Catamaran"/>
                <a:ea typeface="Catamaran"/>
                <a:cs typeface="Catamaran"/>
                <a:sym typeface="Catamaran"/>
              </a:defRPr>
            </a:lvl1pPr>
            <a:lvl2pPr marL="914400" marR="0" lvl="1"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2pPr>
            <a:lvl3pPr marL="1371600" marR="0" lvl="2"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3pPr>
            <a:lvl4pPr marL="1828800" marR="0" lvl="3"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4pPr>
            <a:lvl5pPr marL="2286000" marR="0" lvl="4"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5pPr>
            <a:lvl6pPr marL="2743200" marR="0" lvl="5"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6pPr>
            <a:lvl7pPr marL="3200400" marR="0" lvl="6"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7pPr>
            <a:lvl8pPr marL="3657600" marR="0" lvl="7"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8pPr>
            <a:lvl9pPr marL="4114800" marR="0" lvl="8"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9pPr>
          </a:lstStyle>
          <a:p>
            <a:pPr marL="0" indent="0" algn="just">
              <a:buFont typeface="Verdana"/>
              <a:buNone/>
            </a:pPr>
            <a:r>
              <a:rPr lang="en-GB" sz="2400" b="1" dirty="0" err="1">
                <a:solidFill>
                  <a:srgbClr val="0066CC"/>
                </a:solidFill>
                <a:latin typeface="Times New Roman" panose="02020603050405020304" pitchFamily="18" charset="0"/>
                <a:ea typeface="Cambria" panose="02040503050406030204" pitchFamily="18" charset="0"/>
                <a:cs typeface="Times New Roman" panose="02020603050405020304" pitchFamily="18" charset="0"/>
              </a:rPr>
              <a:t>yếu</a:t>
            </a:r>
            <a:r>
              <a:rPr lang="en-GB" sz="2400" b="1" dirty="0">
                <a:solidFill>
                  <a:srgbClr val="0066CC"/>
                </a:solidFill>
                <a:latin typeface="Times New Roman" panose="02020603050405020304" pitchFamily="18" charset="0"/>
                <a:ea typeface="Cambria" panose="02040503050406030204" pitchFamily="18" charset="0"/>
                <a:cs typeface="Times New Roman" panose="02020603050405020304" pitchFamily="18" charset="0"/>
              </a:rPr>
              <a:t>.</a:t>
            </a:r>
          </a:p>
        </p:txBody>
      </p:sp>
      <p:sp>
        <p:nvSpPr>
          <p:cNvPr id="11" name="Google Shape;751;p42" descr="n416 Fb Dinh Thu Huyen">
            <a:extLst>
              <a:ext uri="{FF2B5EF4-FFF2-40B4-BE49-F238E27FC236}">
                <a16:creationId xmlns:a16="http://schemas.microsoft.com/office/drawing/2014/main" id="{2FDB098B-481A-4A84-B33F-F4AF28E00B1B}"/>
              </a:ext>
            </a:extLst>
          </p:cNvPr>
          <p:cNvSpPr txBox="1">
            <a:spLocks/>
          </p:cNvSpPr>
          <p:nvPr/>
        </p:nvSpPr>
        <p:spPr>
          <a:xfrm>
            <a:off x="6490629" y="4207711"/>
            <a:ext cx="3794024" cy="17153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Catamaran"/>
                <a:ea typeface="Catamaran"/>
                <a:cs typeface="Catamaran"/>
                <a:sym typeface="Catamaran"/>
              </a:defRPr>
            </a:lvl1pPr>
            <a:lvl2pPr marL="914400" marR="0" lvl="1"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2pPr>
            <a:lvl3pPr marL="1371600" marR="0" lvl="2"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3pPr>
            <a:lvl4pPr marL="1828800" marR="0" lvl="3"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4pPr>
            <a:lvl5pPr marL="2286000" marR="0" lvl="4"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5pPr>
            <a:lvl6pPr marL="2743200" marR="0" lvl="5"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6pPr>
            <a:lvl7pPr marL="3200400" marR="0" lvl="6"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7pPr>
            <a:lvl8pPr marL="3657600" marR="0" lvl="7"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8pPr>
            <a:lvl9pPr marL="4114800" marR="0" lvl="8" indent="-317500" algn="l" rtl="0">
              <a:lnSpc>
                <a:spcPct val="100000"/>
              </a:lnSpc>
              <a:spcBef>
                <a:spcPts val="0"/>
              </a:spcBef>
              <a:spcAft>
                <a:spcPts val="0"/>
              </a:spcAft>
              <a:buClr>
                <a:srgbClr val="000000"/>
              </a:buClr>
              <a:buSzPts val="1400"/>
              <a:buFont typeface="Verdana"/>
              <a:buChar char="■"/>
              <a:defRPr sz="1400" b="0" i="0" u="none" strike="noStrike" cap="none">
                <a:solidFill>
                  <a:srgbClr val="000000"/>
                </a:solidFill>
                <a:latin typeface="Verdana"/>
                <a:ea typeface="Verdana"/>
                <a:cs typeface="Verdana"/>
                <a:sym typeface="Verdana"/>
              </a:defRPr>
            </a:lvl9pPr>
          </a:lstStyle>
          <a:p>
            <a:pPr marL="0" indent="0" algn="just">
              <a:buNone/>
            </a:pPr>
            <a:r>
              <a:rPr lang="en-US" sz="2400" b="1" dirty="0" err="1">
                <a:solidFill>
                  <a:srgbClr val="0066CC"/>
                </a:solidFill>
                <a:latin typeface="Times New Roman" panose="02020603050405020304" pitchFamily="18" charset="0"/>
                <a:ea typeface="Cambria" panose="02040503050406030204" pitchFamily="18" charset="0"/>
                <a:cs typeface="Times New Roman" panose="02020603050405020304" pitchFamily="18" charset="0"/>
              </a:rPr>
              <a:t>mạnh</a:t>
            </a:r>
            <a:endParaRPr lang="en-GB" sz="2400" b="1" dirty="0">
              <a:solidFill>
                <a:srgbClr val="0066CC"/>
              </a:solidFill>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5007120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51">
                                            <p:txEl>
                                              <p:pRg st="0" end="0"/>
                                            </p:txEl>
                                          </p:spTgt>
                                        </p:tgtEl>
                                        <p:attrNameLst>
                                          <p:attrName>style.visibility</p:attrName>
                                        </p:attrNameLst>
                                      </p:cBhvr>
                                      <p:to>
                                        <p:strVal val="visible"/>
                                      </p:to>
                                    </p:set>
                                    <p:animEffect transition="in" filter="wipe(down)">
                                      <p:cBhvr>
                                        <p:cTn id="10" dur="500"/>
                                        <p:tgtEl>
                                          <p:spTgt spid="75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52">
                                            <p:txEl>
                                              <p:pRg st="0" end="0"/>
                                            </p:txEl>
                                          </p:spTgt>
                                        </p:tgtEl>
                                        <p:attrNameLst>
                                          <p:attrName>style.visibility</p:attrName>
                                        </p:attrNameLst>
                                      </p:cBhvr>
                                      <p:to>
                                        <p:strVal val="visible"/>
                                      </p:to>
                                    </p:set>
                                    <p:animEffect transition="in" filter="barn(inVertical)">
                                      <p:cBhvr>
                                        <p:cTn id="18" dur="500"/>
                                        <p:tgtEl>
                                          <p:spTgt spid="75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wipe(down)">
                                      <p:cBhvr>
                                        <p:cTn id="2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 grpId="0" build="p"/>
      <p:bldP spid="752" grpId="0" build="p"/>
      <p:bldP spid="10" grpId="0"/>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2" name="Rectangle: Rounded Corners 1" descr="n416 Fb Dinh Thu Huyen">
            <a:extLst>
              <a:ext uri="{FF2B5EF4-FFF2-40B4-BE49-F238E27FC236}">
                <a16:creationId xmlns:a16="http://schemas.microsoft.com/office/drawing/2014/main" id="{B6B9C146-9C70-4D2B-A600-92338349BA74}"/>
              </a:ext>
            </a:extLst>
          </p:cNvPr>
          <p:cNvSpPr/>
          <p:nvPr/>
        </p:nvSpPr>
        <p:spPr>
          <a:xfrm>
            <a:off x="987723" y="388189"/>
            <a:ext cx="7168551" cy="1794294"/>
          </a:xfrm>
          <a:prstGeom prst="roundRect">
            <a:avLst/>
          </a:prstGeom>
          <a:solidFill>
            <a:srgbClr val="66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6" name="Google Shape;966;p49" descr="n416 Fb Dinh Thu Huyen"/>
          <p:cNvSpPr txBox="1">
            <a:spLocks noGrp="1"/>
          </p:cNvSpPr>
          <p:nvPr>
            <p:ph type="title"/>
          </p:nvPr>
        </p:nvSpPr>
        <p:spPr>
          <a:xfrm>
            <a:off x="1176817" y="797836"/>
            <a:ext cx="6790361" cy="975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9600" b="0" dirty="0">
                <a:solidFill>
                  <a:schemeClr val="bg1"/>
                </a:solidFill>
                <a:latin typeface="Bahnschrift SemiBold" panose="020B0502040204020203" pitchFamily="34" charset="0"/>
              </a:rPr>
              <a:t>LUYỆN TẬP</a:t>
            </a:r>
            <a:endParaRPr sz="9600" b="0" dirty="0">
              <a:solidFill>
                <a:schemeClr val="bg1"/>
              </a:solidFill>
              <a:latin typeface="Bahnschrift SemiBold" panose="020B0502040204020203" pitchFamily="34" charset="0"/>
            </a:endParaRPr>
          </a:p>
        </p:txBody>
      </p:sp>
      <p:sp>
        <p:nvSpPr>
          <p:cNvPr id="16" name="Freeform 2" descr="n416 Fb Dinh Thu Huyen">
            <a:extLst>
              <a:ext uri="{FF2B5EF4-FFF2-40B4-BE49-F238E27FC236}">
                <a16:creationId xmlns:a16="http://schemas.microsoft.com/office/drawing/2014/main" id="{5F4D305C-9FCC-43B9-968A-FE0F36B7F3AF}"/>
              </a:ext>
            </a:extLst>
          </p:cNvPr>
          <p:cNvSpPr/>
          <p:nvPr/>
        </p:nvSpPr>
        <p:spPr>
          <a:xfrm>
            <a:off x="163682" y="3321660"/>
            <a:ext cx="2634005" cy="1724279"/>
          </a:xfrm>
          <a:custGeom>
            <a:avLst/>
            <a:gdLst/>
            <a:ahLst/>
            <a:cxnLst/>
            <a:rect l="l" t="t" r="r" b="b"/>
            <a:pathLst>
              <a:path w="2634005" h="1724279">
                <a:moveTo>
                  <a:pt x="0" y="0"/>
                </a:moveTo>
                <a:lnTo>
                  <a:pt x="2634005" y="0"/>
                </a:lnTo>
                <a:lnTo>
                  <a:pt x="2634005" y="1724279"/>
                </a:lnTo>
                <a:lnTo>
                  <a:pt x="0" y="17242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5" descr="n416 Fb Dinh Thu Huyen">
            <a:extLst>
              <a:ext uri="{FF2B5EF4-FFF2-40B4-BE49-F238E27FC236}">
                <a16:creationId xmlns:a16="http://schemas.microsoft.com/office/drawing/2014/main" id="{D263A600-3868-4970-9B55-7595DEF86F31}"/>
              </a:ext>
            </a:extLst>
          </p:cNvPr>
          <p:cNvSpPr/>
          <p:nvPr/>
        </p:nvSpPr>
        <p:spPr>
          <a:xfrm>
            <a:off x="7593343" y="1194138"/>
            <a:ext cx="1504049" cy="3949362"/>
          </a:xfrm>
          <a:custGeom>
            <a:avLst/>
            <a:gdLst/>
            <a:ahLst/>
            <a:cxnLst/>
            <a:rect l="l" t="t" r="r" b="b"/>
            <a:pathLst>
              <a:path w="1781040" h="4676691">
                <a:moveTo>
                  <a:pt x="0" y="0"/>
                </a:moveTo>
                <a:lnTo>
                  <a:pt x="1781040" y="0"/>
                </a:lnTo>
                <a:lnTo>
                  <a:pt x="1781040" y="4676691"/>
                </a:lnTo>
                <a:lnTo>
                  <a:pt x="0" y="4676691"/>
                </a:lnTo>
                <a:lnTo>
                  <a:pt x="0" y="0"/>
                </a:lnTo>
                <a:close/>
              </a:path>
            </a:pathLst>
          </a:custGeom>
          <a:blipFill>
            <a:blip r:embed="rId5"/>
            <a:stretch>
              <a:fillRect/>
            </a:stretch>
          </a:blipFill>
        </p:spPr>
        <p:txBody>
          <a:bodyPr/>
          <a:lstStyle/>
          <a:p>
            <a:endParaRPr lang="en-US"/>
          </a:p>
        </p:txBody>
      </p:sp>
      <p:sp>
        <p:nvSpPr>
          <p:cNvPr id="19" name="Freeform 4" descr="n416 Fb Dinh Thu Huyen">
            <a:extLst>
              <a:ext uri="{FF2B5EF4-FFF2-40B4-BE49-F238E27FC236}">
                <a16:creationId xmlns:a16="http://schemas.microsoft.com/office/drawing/2014/main" id="{8EB3A462-BE77-4D11-B200-AF741E3E4E52}"/>
              </a:ext>
            </a:extLst>
          </p:cNvPr>
          <p:cNvSpPr/>
          <p:nvPr/>
        </p:nvSpPr>
        <p:spPr>
          <a:xfrm>
            <a:off x="348618" y="-84246"/>
            <a:ext cx="1014563" cy="1089455"/>
          </a:xfrm>
          <a:custGeom>
            <a:avLst/>
            <a:gdLst/>
            <a:ahLst/>
            <a:cxnLst/>
            <a:rect l="l" t="t" r="r" b="b"/>
            <a:pathLst>
              <a:path w="1014563" h="1089455">
                <a:moveTo>
                  <a:pt x="0" y="0"/>
                </a:moveTo>
                <a:lnTo>
                  <a:pt x="1014564" y="0"/>
                </a:lnTo>
                <a:lnTo>
                  <a:pt x="1014564" y="1089455"/>
                </a:lnTo>
                <a:lnTo>
                  <a:pt x="0" y="1089455"/>
                </a:lnTo>
                <a:lnTo>
                  <a:pt x="0" y="0"/>
                </a:lnTo>
                <a:close/>
              </a:path>
            </a:pathLst>
          </a:custGeom>
          <a:blipFill>
            <a:blip r:embed="rId6">
              <a:extLst>
                <a:ext uri="{96DAC541-7B7A-43D3-8B79-37D633B846F1}">
                  <asvg:svgBlip xmlns:asvg="http://schemas.microsoft.com/office/drawing/2016/SVG/main" r:embed="rId7"/>
                </a:ext>
              </a:extLst>
            </a:blip>
            <a:stretch>
              <a:fillRect l="-246415" t="-129667"/>
            </a:stretch>
          </a:blipFill>
        </p:spPr>
        <p:txBody>
          <a:bodyPr/>
          <a:lstStyle/>
          <a:p>
            <a:endParaRPr lang="en-US"/>
          </a:p>
        </p:txBody>
      </p:sp>
      <p:sp>
        <p:nvSpPr>
          <p:cNvPr id="20" name="Freeform 20" descr="n416 Fb Dinh Thu Huyen">
            <a:extLst>
              <a:ext uri="{FF2B5EF4-FFF2-40B4-BE49-F238E27FC236}">
                <a16:creationId xmlns:a16="http://schemas.microsoft.com/office/drawing/2014/main" id="{6C981236-AAB2-42FB-8731-4551667DD617}"/>
              </a:ext>
            </a:extLst>
          </p:cNvPr>
          <p:cNvSpPr/>
          <p:nvPr/>
        </p:nvSpPr>
        <p:spPr>
          <a:xfrm>
            <a:off x="688214" y="1468393"/>
            <a:ext cx="788112" cy="1103357"/>
          </a:xfrm>
          <a:custGeom>
            <a:avLst/>
            <a:gdLst/>
            <a:ahLst/>
            <a:cxnLst/>
            <a:rect l="l" t="t" r="r" b="b"/>
            <a:pathLst>
              <a:path w="788112" h="1103357">
                <a:moveTo>
                  <a:pt x="0" y="0"/>
                </a:moveTo>
                <a:lnTo>
                  <a:pt x="788113" y="0"/>
                </a:lnTo>
                <a:lnTo>
                  <a:pt x="788113" y="1103357"/>
                </a:lnTo>
                <a:lnTo>
                  <a:pt x="0" y="1103357"/>
                </a:lnTo>
                <a:lnTo>
                  <a:pt x="0" y="0"/>
                </a:lnTo>
                <a:close/>
              </a:path>
            </a:pathLst>
          </a:custGeom>
          <a:blipFill>
            <a:blip r:embed="rId8">
              <a:extLst>
                <a:ext uri="{96DAC541-7B7A-43D3-8B79-37D633B846F1}">
                  <asvg:svgBlip xmlns:asvg="http://schemas.microsoft.com/office/drawing/2016/SVG/main" r:embed="rId9"/>
                </a:ext>
              </a:extLst>
            </a:blip>
            <a:stretch>
              <a:fillRect l="-26833" t="-37953" r="-344151" b="-234981"/>
            </a:stretch>
          </a:blipFill>
        </p:spPr>
        <p:txBody>
          <a:bodyPr/>
          <a:lstStyle/>
          <a:p>
            <a:endParaRPr lang="en-US"/>
          </a:p>
        </p:txBody>
      </p:sp>
    </p:spTree>
    <p:extLst>
      <p:ext uri="{BB962C8B-B14F-4D97-AF65-F5344CB8AC3E}">
        <p14:creationId xmlns:p14="http://schemas.microsoft.com/office/powerpoint/2010/main" val="40354262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416 Fb Dinh Thu Huyen"/>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sp>
        <p:nvSpPr>
          <p:cNvPr id="4" name="Snip Diagonal Corner Rectangle 3" descr="n416 Fb Dinh Thu Huyen"/>
          <p:cNvSpPr/>
          <p:nvPr/>
        </p:nvSpPr>
        <p:spPr>
          <a:xfrm>
            <a:off x="702261" y="221376"/>
            <a:ext cx="7895046" cy="1203448"/>
          </a:xfrm>
          <a:prstGeom prst="snip2Diag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vi-VN" sz="3200" b="1" kern="1200" dirty="0">
                <a:solidFill>
                  <a:schemeClr val="accent1">
                    <a:lumMod val="50000"/>
                  </a:schemeClr>
                </a:solidFill>
                <a:latin typeface="Cambria" panose="02040503050406030204" pitchFamily="18" charset="0"/>
                <a:ea typeface="Cambria" panose="02040503050406030204" pitchFamily="18" charset="0"/>
                <a:cs typeface="Catamaran" panose="020B0604020202020204" charset="0"/>
              </a:rPr>
              <a:t>Câu 1: Tính chất nào sau đây </a:t>
            </a:r>
            <a:r>
              <a:rPr lang="vi-VN" sz="3200" b="1" kern="1200" dirty="0">
                <a:solidFill>
                  <a:srgbClr val="FF0000"/>
                </a:solidFill>
                <a:latin typeface="Cambria" panose="02040503050406030204" pitchFamily="18" charset="0"/>
                <a:ea typeface="Cambria" panose="02040503050406030204" pitchFamily="18" charset="0"/>
                <a:cs typeface="Catamaran" panose="020B0604020202020204" charset="0"/>
              </a:rPr>
              <a:t>không</a:t>
            </a:r>
            <a:r>
              <a:rPr lang="vi-VN" sz="3200" b="1" kern="1200" dirty="0">
                <a:solidFill>
                  <a:schemeClr val="accent1">
                    <a:lumMod val="50000"/>
                  </a:schemeClr>
                </a:solidFill>
                <a:latin typeface="Cambria" panose="02040503050406030204" pitchFamily="18" charset="0"/>
                <a:ea typeface="Cambria" panose="02040503050406030204" pitchFamily="18" charset="0"/>
                <a:cs typeface="Catamaran" panose="020B0604020202020204" charset="0"/>
              </a:rPr>
              <a:t> phải là của phân tử?</a:t>
            </a:r>
          </a:p>
        </p:txBody>
      </p:sp>
      <p:sp>
        <p:nvSpPr>
          <p:cNvPr id="26" name="Rectangle 25" descr="n416 Fb Dinh Thu Huyen"/>
          <p:cNvSpPr/>
          <p:nvPr/>
        </p:nvSpPr>
        <p:spPr>
          <a:xfrm>
            <a:off x="832665" y="1462009"/>
            <a:ext cx="3680099" cy="875945"/>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bg1"/>
                </a:solidFill>
                <a:latin typeface="Cambria" panose="02040503050406030204" pitchFamily="18" charset="0"/>
                <a:ea typeface="Cambria" panose="02040503050406030204" pitchFamily="18" charset="0"/>
                <a:cs typeface="Catamaran" panose="020B0604020202020204" charset="0"/>
              </a:rPr>
              <a:t>A.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Có</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lúc</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đứng</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yên</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có</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lúc</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chuyển</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động</a:t>
            </a:r>
            <a:endParaRPr lang="vi-VN" sz="2400" kern="1200" dirty="0">
              <a:solidFill>
                <a:schemeClr val="bg1"/>
              </a:solidFill>
              <a:latin typeface="Cambria" panose="02040503050406030204" pitchFamily="18" charset="0"/>
              <a:ea typeface="Cambria" panose="02040503050406030204" pitchFamily="18" charset="0"/>
              <a:cs typeface="Catamaran" panose="020B0604020202020204" charset="0"/>
            </a:endParaRPr>
          </a:p>
        </p:txBody>
      </p:sp>
      <p:sp>
        <p:nvSpPr>
          <p:cNvPr id="42" name="Rectangle 41" descr="n416 Fb Dinh Thu Huyen"/>
          <p:cNvSpPr/>
          <p:nvPr/>
        </p:nvSpPr>
        <p:spPr>
          <a:xfrm>
            <a:off x="4597961" y="1465151"/>
            <a:ext cx="4087536" cy="872803"/>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bg1"/>
                </a:solidFill>
                <a:latin typeface="Cambria" panose="02040503050406030204" pitchFamily="18" charset="0"/>
                <a:ea typeface="Cambria" panose="02040503050406030204" pitchFamily="18" charset="0"/>
                <a:cs typeface="Catamaran" panose="020B0604020202020204" charset="0"/>
              </a:rPr>
              <a:t>B.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Chuyển</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động</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không</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ngừng</a:t>
            </a:r>
            <a:endParaRPr lang="vi-VN" sz="2400" kern="1200" dirty="0">
              <a:solidFill>
                <a:schemeClr val="bg1"/>
              </a:solidFill>
              <a:latin typeface="Cambria" panose="02040503050406030204" pitchFamily="18" charset="0"/>
              <a:ea typeface="Cambria" panose="02040503050406030204" pitchFamily="18" charset="0"/>
              <a:cs typeface="Catamaran" panose="020B0604020202020204" charset="0"/>
            </a:endParaRPr>
          </a:p>
        </p:txBody>
      </p:sp>
      <p:sp>
        <p:nvSpPr>
          <p:cNvPr id="43" name="Rectangle 42" descr="n416 Fb Dinh Thu Huyen"/>
          <p:cNvSpPr/>
          <p:nvPr/>
        </p:nvSpPr>
        <p:spPr>
          <a:xfrm>
            <a:off x="832665" y="2612503"/>
            <a:ext cx="3680099" cy="770919"/>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bg1"/>
                </a:solidFill>
                <a:latin typeface="Cambria" panose="02040503050406030204" pitchFamily="18" charset="0"/>
                <a:ea typeface="Cambria" panose="02040503050406030204" pitchFamily="18" charset="0"/>
                <a:cs typeface="Catamaran" panose="020B0604020202020204" charset="0"/>
              </a:rPr>
              <a:t>C.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Giữa</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các</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phân</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tử</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có</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khoảng</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cách</a:t>
            </a:r>
            <a:endParaRPr lang="vi-VN" sz="2400" kern="1200" dirty="0">
              <a:solidFill>
                <a:schemeClr val="bg1"/>
              </a:solidFill>
              <a:latin typeface="Cambria" panose="02040503050406030204" pitchFamily="18" charset="0"/>
              <a:ea typeface="Cambria" panose="02040503050406030204" pitchFamily="18" charset="0"/>
              <a:cs typeface="Catamaran" panose="020B0604020202020204" charset="0"/>
            </a:endParaRPr>
          </a:p>
        </p:txBody>
      </p:sp>
      <p:sp>
        <p:nvSpPr>
          <p:cNvPr id="44" name="Rectangle 43" descr="n416 Fb Dinh Thu Huyen"/>
          <p:cNvSpPr/>
          <p:nvPr/>
        </p:nvSpPr>
        <p:spPr>
          <a:xfrm>
            <a:off x="4597961" y="2615644"/>
            <a:ext cx="4172733" cy="767777"/>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bg1"/>
                </a:solidFill>
                <a:latin typeface="Cambria" panose="02040503050406030204" pitchFamily="18" charset="0"/>
                <a:ea typeface="Cambria" panose="02040503050406030204" pitchFamily="18" charset="0"/>
                <a:cs typeface="Catamaran" panose="020B0604020202020204" charset="0"/>
              </a:rPr>
              <a:t>D.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Chuyển</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động</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càng</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nhanh</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thì</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nhiệt</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độ</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của</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vật</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càng</a:t>
            </a:r>
            <a:r>
              <a:rPr lang="en-US" sz="2400" kern="1200" dirty="0">
                <a:solidFill>
                  <a:schemeClr val="bg1"/>
                </a:solidFill>
                <a:latin typeface="Cambria" panose="02040503050406030204" pitchFamily="18" charset="0"/>
                <a:ea typeface="Cambria" panose="02040503050406030204" pitchFamily="18" charset="0"/>
                <a:cs typeface="Catamaran" panose="020B0604020202020204" charset="0"/>
              </a:rPr>
              <a:t> </a:t>
            </a:r>
            <a:r>
              <a:rPr lang="en-US" sz="2400" kern="1200" dirty="0" err="1">
                <a:solidFill>
                  <a:schemeClr val="bg1"/>
                </a:solidFill>
                <a:latin typeface="Cambria" panose="02040503050406030204" pitchFamily="18" charset="0"/>
                <a:ea typeface="Cambria" panose="02040503050406030204" pitchFamily="18" charset="0"/>
                <a:cs typeface="Catamaran" panose="020B0604020202020204" charset="0"/>
              </a:rPr>
              <a:t>cao</a:t>
            </a:r>
            <a:endParaRPr lang="vi-VN" sz="2400" kern="1200" dirty="0">
              <a:solidFill>
                <a:schemeClr val="bg1"/>
              </a:solidFill>
              <a:latin typeface="Cambria" panose="02040503050406030204" pitchFamily="18" charset="0"/>
              <a:ea typeface="Cambria" panose="02040503050406030204" pitchFamily="18" charset="0"/>
              <a:cs typeface="Catamaran" panose="020B0604020202020204" charset="0"/>
            </a:endParaRPr>
          </a:p>
        </p:txBody>
      </p:sp>
      <p:pic>
        <p:nvPicPr>
          <p:cNvPr id="47" name="Picture 46" descr="n416 Fb Dinh Thu Huyen"/>
          <p:cNvPicPr>
            <a:picLocks noChangeAspect="1"/>
          </p:cNvPicPr>
          <p:nvPr/>
        </p:nvPicPr>
        <p:blipFill rotWithShape="1">
          <a:blip r:embed="rId5"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3919345" y="1797278"/>
            <a:ext cx="663853" cy="531044"/>
          </a:xfrm>
          <a:prstGeom prst="rect">
            <a:avLst/>
          </a:prstGeom>
        </p:spPr>
      </p:pic>
      <p:pic>
        <p:nvPicPr>
          <p:cNvPr id="2" name="Picture 1" descr="n416 Fb Dinh Thu Huyen">
            <a:hlinkClick r:id="rId6" action="ppaction://hlinksldjump"/>
            <a:extLst>
              <a:ext uri="{FF2B5EF4-FFF2-40B4-BE49-F238E27FC236}">
                <a16:creationId xmlns:a16="http://schemas.microsoft.com/office/drawing/2014/main" id="{CF95A480-D90B-1E36-1DB1-F999E1FD19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3775" y="4042348"/>
            <a:ext cx="1800225" cy="1101152"/>
          </a:xfrm>
          <a:prstGeom prst="rect">
            <a:avLst/>
          </a:prstGeom>
        </p:spPr>
      </p:pic>
      <p:pic>
        <p:nvPicPr>
          <p:cNvPr id="3" name="Picture 2" descr="n416 Fb Dinh Thu Huyen">
            <a:extLst>
              <a:ext uri="{FF2B5EF4-FFF2-40B4-BE49-F238E27FC236}">
                <a16:creationId xmlns:a16="http://schemas.microsoft.com/office/drawing/2014/main" id="{9D273242-E53D-EF39-17E6-804ABCB339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019" y="2961798"/>
            <a:ext cx="3241649" cy="2161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7598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26"/>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250" fill="hold"/>
                                        <p:tgtEl>
                                          <p:spTgt spid="26"/>
                                        </p:tgtEl>
                                        <p:attrNameLst>
                                          <p:attrName>fillcolor</p:attrName>
                                        </p:attrNameLst>
                                      </p:cBhvr>
                                      <p:to>
                                        <a:srgbClr val="FFF2CC"/>
                                      </p:to>
                                    </p:animClr>
                                    <p:set>
                                      <p:cBhvr>
                                        <p:cTn id="41" dur="250" fill="hold"/>
                                        <p:tgtEl>
                                          <p:spTgt spid="26"/>
                                        </p:tgtEl>
                                        <p:attrNameLst>
                                          <p:attrName>fill.type</p:attrName>
                                        </p:attrNameLst>
                                      </p:cBhvr>
                                      <p:to>
                                        <p:strVal val="solid"/>
                                      </p:to>
                                    </p:set>
                                    <p:set>
                                      <p:cBhvr>
                                        <p:cTn id="42" dur="250" fill="hold"/>
                                        <p:tgtEl>
                                          <p:spTgt spid="26"/>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2" name="click.wav"/>
                                        </p:tgtEl>
                                      </p:cMediaNode>
                                    </p:audio>
                                  </p:subTnLst>
                                </p:cTn>
                              </p:par>
                              <p:par>
                                <p:cTn id="43" presetID="1" presetClass="emph" presetSubtype="2" fill="hold" nodeType="withEffect">
                                  <p:stCondLst>
                                    <p:cond delay="1000"/>
                                  </p:stCondLst>
                                  <p:childTnLst>
                                    <p:animClr clrSpc="rgb" dir="cw">
                                      <p:cBhvr>
                                        <p:cTn id="44" dur="250" fill="hold"/>
                                        <p:tgtEl>
                                          <p:spTgt spid="26"/>
                                        </p:tgtEl>
                                        <p:attrNameLst>
                                          <p:attrName>fillcolor</p:attrName>
                                        </p:attrNameLst>
                                      </p:cBhvr>
                                      <p:to>
                                        <a:srgbClr val="00B050"/>
                                      </p:to>
                                    </p:animClr>
                                    <p:set>
                                      <p:cBhvr>
                                        <p:cTn id="45" dur="250" fill="hold"/>
                                        <p:tgtEl>
                                          <p:spTgt spid="26"/>
                                        </p:tgtEl>
                                        <p:attrNameLst>
                                          <p:attrName>fill.type</p:attrName>
                                        </p:attrNameLst>
                                      </p:cBhvr>
                                      <p:to>
                                        <p:strVal val="solid"/>
                                      </p:to>
                                    </p:set>
                                    <p:set>
                                      <p:cBhvr>
                                        <p:cTn id="46"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7" restart="whenNotActive" fill="hold" evtFilter="cancelBubble" nodeType="interactiveSeq">
                <p:stCondLst>
                  <p:cond evt="onClick" delay="0">
                    <p:tgtEl>
                      <p:spTgt spid="42"/>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250" fill="hold"/>
                                        <p:tgtEl>
                                          <p:spTgt spid="42"/>
                                        </p:tgtEl>
                                        <p:attrNameLst>
                                          <p:attrName>fillcolor</p:attrName>
                                        </p:attrNameLst>
                                      </p:cBhvr>
                                      <p:to>
                                        <a:srgbClr val="FFF2CC"/>
                                      </p:to>
                                    </p:animClr>
                                    <p:set>
                                      <p:cBhvr>
                                        <p:cTn id="52" dur="250" fill="hold"/>
                                        <p:tgtEl>
                                          <p:spTgt spid="42"/>
                                        </p:tgtEl>
                                        <p:attrNameLst>
                                          <p:attrName>fill.type</p:attrName>
                                        </p:attrNameLst>
                                      </p:cBhvr>
                                      <p:to>
                                        <p:strVal val="solid"/>
                                      </p:to>
                                    </p:set>
                                    <p:set>
                                      <p:cBhvr>
                                        <p:cTn id="53" dur="250" fill="hold"/>
                                        <p:tgtEl>
                                          <p:spTgt spid="42"/>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2" name="click.wav"/>
                                        </p:tgtEl>
                                      </p:cMediaNode>
                                    </p:audio>
                                  </p:subTnLst>
                                </p:cTn>
                              </p:par>
                              <p:par>
                                <p:cTn id="54" presetID="1" presetClass="emph" presetSubtype="2" fill="hold" nodeType="withEffect">
                                  <p:stCondLst>
                                    <p:cond delay="1000"/>
                                  </p:stCondLst>
                                  <p:childTnLst>
                                    <p:animClr clrSpc="rgb" dir="cw">
                                      <p:cBhvr>
                                        <p:cTn id="55" dur="250" fill="hold"/>
                                        <p:tgtEl>
                                          <p:spTgt spid="42"/>
                                        </p:tgtEl>
                                        <p:attrNameLst>
                                          <p:attrName>fillcolor</p:attrName>
                                        </p:attrNameLst>
                                      </p:cBhvr>
                                      <p:to>
                                        <a:srgbClr val="FFFF00"/>
                                      </p:to>
                                    </p:animClr>
                                    <p:set>
                                      <p:cBhvr>
                                        <p:cTn id="56" dur="250" fill="hold"/>
                                        <p:tgtEl>
                                          <p:spTgt spid="42"/>
                                        </p:tgtEl>
                                        <p:attrNameLst>
                                          <p:attrName>fill.type</p:attrName>
                                        </p:attrNameLst>
                                      </p:cBhvr>
                                      <p:to>
                                        <p:strVal val="solid"/>
                                      </p:to>
                                    </p:set>
                                    <p:set>
                                      <p:cBhvr>
                                        <p:cTn id="57"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58" restart="whenNotActive" fill="hold" evtFilter="cancelBubble" nodeType="interactiveSeq">
                <p:stCondLst>
                  <p:cond evt="onClick" delay="0">
                    <p:tgtEl>
                      <p:spTgt spid="43"/>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50" fill="hold"/>
                                        <p:tgtEl>
                                          <p:spTgt spid="43"/>
                                        </p:tgtEl>
                                        <p:attrNameLst>
                                          <p:attrName>fillcolor</p:attrName>
                                        </p:attrNameLst>
                                      </p:cBhvr>
                                      <p:to>
                                        <a:srgbClr val="FFF2CC"/>
                                      </p:to>
                                    </p:animClr>
                                    <p:set>
                                      <p:cBhvr>
                                        <p:cTn id="63" dur="250" fill="hold"/>
                                        <p:tgtEl>
                                          <p:spTgt spid="43"/>
                                        </p:tgtEl>
                                        <p:attrNameLst>
                                          <p:attrName>fill.type</p:attrName>
                                        </p:attrNameLst>
                                      </p:cBhvr>
                                      <p:to>
                                        <p:strVal val="solid"/>
                                      </p:to>
                                    </p:set>
                                    <p:set>
                                      <p:cBhvr>
                                        <p:cTn id="64" dur="250" fill="hold"/>
                                        <p:tgtEl>
                                          <p:spTgt spid="43"/>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2" name="click.wav"/>
                                        </p:tgtEl>
                                      </p:cMediaNode>
                                    </p:audio>
                                  </p:subTnLst>
                                </p:cTn>
                              </p:par>
                              <p:par>
                                <p:cTn id="65" presetID="1" presetClass="emph" presetSubtype="2" fill="hold" nodeType="withEffect">
                                  <p:stCondLst>
                                    <p:cond delay="1000"/>
                                  </p:stCondLst>
                                  <p:childTnLst>
                                    <p:animClr clrSpc="rgb" dir="cw">
                                      <p:cBhvr>
                                        <p:cTn id="66" dur="250" fill="hold"/>
                                        <p:tgtEl>
                                          <p:spTgt spid="43"/>
                                        </p:tgtEl>
                                        <p:attrNameLst>
                                          <p:attrName>fillcolor</p:attrName>
                                        </p:attrNameLst>
                                      </p:cBhvr>
                                      <p:to>
                                        <a:srgbClr val="FFFF00"/>
                                      </p:to>
                                    </p:animClr>
                                    <p:set>
                                      <p:cBhvr>
                                        <p:cTn id="67" dur="250" fill="hold"/>
                                        <p:tgtEl>
                                          <p:spTgt spid="43"/>
                                        </p:tgtEl>
                                        <p:attrNameLst>
                                          <p:attrName>fill.type</p:attrName>
                                        </p:attrNameLst>
                                      </p:cBhvr>
                                      <p:to>
                                        <p:strVal val="solid"/>
                                      </p:to>
                                    </p:set>
                                    <p:set>
                                      <p:cBhvr>
                                        <p:cTn id="6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69" restart="whenNotActive" fill="hold" evtFilter="cancelBubble" nodeType="interactiveSeq">
                <p:stCondLst>
                  <p:cond evt="onClick" delay="0">
                    <p:tgtEl>
                      <p:spTgt spid="44"/>
                    </p:tgtEl>
                  </p:cond>
                </p:stCondLst>
                <p:endSync evt="end" delay="0">
                  <p:rtn val="all"/>
                </p:endSync>
                <p:childTnLst>
                  <p:par>
                    <p:cTn id="70" fill="hold">
                      <p:stCondLst>
                        <p:cond delay="0"/>
                      </p:stCondLst>
                      <p:childTnLst>
                        <p:par>
                          <p:cTn id="71" fill="hold">
                            <p:stCondLst>
                              <p:cond delay="0"/>
                            </p:stCondLst>
                            <p:childTnLst>
                              <p:par>
                                <p:cTn id="72" presetID="1" presetClass="emph" presetSubtype="2" fill="hold" nodeType="clickEffect">
                                  <p:stCondLst>
                                    <p:cond delay="0"/>
                                  </p:stCondLst>
                                  <p:childTnLst>
                                    <p:animClr clrSpc="rgb" dir="cw">
                                      <p:cBhvr>
                                        <p:cTn id="73" dur="250" fill="hold"/>
                                        <p:tgtEl>
                                          <p:spTgt spid="44"/>
                                        </p:tgtEl>
                                        <p:attrNameLst>
                                          <p:attrName>fillcolor</p:attrName>
                                        </p:attrNameLst>
                                      </p:cBhvr>
                                      <p:to>
                                        <a:srgbClr val="FFF2CC"/>
                                      </p:to>
                                    </p:animClr>
                                    <p:set>
                                      <p:cBhvr>
                                        <p:cTn id="74" dur="250" fill="hold"/>
                                        <p:tgtEl>
                                          <p:spTgt spid="44"/>
                                        </p:tgtEl>
                                        <p:attrNameLst>
                                          <p:attrName>fill.type</p:attrName>
                                        </p:attrNameLst>
                                      </p:cBhvr>
                                      <p:to>
                                        <p:strVal val="solid"/>
                                      </p:to>
                                    </p:set>
                                    <p:set>
                                      <p:cBhvr>
                                        <p:cTn id="75" dur="250" fill="hold"/>
                                        <p:tgtEl>
                                          <p:spTgt spid="44"/>
                                        </p:tgtEl>
                                        <p:attrNameLst>
                                          <p:attrName>fill.on</p:attrName>
                                        </p:attrNameLst>
                                      </p:cBhvr>
                                      <p:to>
                                        <p:strVal val="true"/>
                                      </p:to>
                                    </p:set>
                                  </p:childTnLst>
                                  <p:subTnLst>
                                    <p:audio>
                                      <p:cMediaNode>
                                        <p:cTn display="0" masterRel="sameClick">
                                          <p:stCondLst>
                                            <p:cond evt="begin" delay="0">
                                              <p:tn val="72"/>
                                            </p:cond>
                                          </p:stCondLst>
                                          <p:endCondLst>
                                            <p:cond evt="onStopAudio" delay="0">
                                              <p:tgtEl>
                                                <p:sldTgt/>
                                              </p:tgtEl>
                                            </p:cond>
                                          </p:endCondLst>
                                        </p:cTn>
                                        <p:tgtEl>
                                          <p:sndTgt r:embed="rId2" name="click.wav"/>
                                        </p:tgtEl>
                                      </p:cMediaNode>
                                    </p:audio>
                                  </p:subTnLst>
                                </p:cTn>
                              </p:par>
                              <p:par>
                                <p:cTn id="76" presetID="1" presetClass="emph" presetSubtype="2" fill="hold" nodeType="withEffect">
                                  <p:stCondLst>
                                    <p:cond delay="1000"/>
                                  </p:stCondLst>
                                  <p:childTnLst>
                                    <p:animClr clrSpc="rgb" dir="cw">
                                      <p:cBhvr>
                                        <p:cTn id="77" dur="250" fill="hold"/>
                                        <p:tgtEl>
                                          <p:spTgt spid="44"/>
                                        </p:tgtEl>
                                        <p:attrNameLst>
                                          <p:attrName>fillcolor</p:attrName>
                                        </p:attrNameLst>
                                      </p:cBhvr>
                                      <p:to>
                                        <a:srgbClr val="FFFF00"/>
                                      </p:to>
                                    </p:animClr>
                                    <p:set>
                                      <p:cBhvr>
                                        <p:cTn id="78" dur="250" fill="hold"/>
                                        <p:tgtEl>
                                          <p:spTgt spid="44"/>
                                        </p:tgtEl>
                                        <p:attrNameLst>
                                          <p:attrName>fill.type</p:attrName>
                                        </p:attrNameLst>
                                      </p:cBhvr>
                                      <p:to>
                                        <p:strVal val="solid"/>
                                      </p:to>
                                    </p:set>
                                    <p:set>
                                      <p:cBhvr>
                                        <p:cTn id="79"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p:bldP spid="26" grpId="0" animBg="1"/>
      <p:bldP spid="42" grpId="0" animBg="1"/>
      <p:bldP spid="43" grpId="0" animBg="1"/>
      <p:bldP spid="4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descr="n416 Fb Dinh Thu Huyen"/>
          <p:cNvSpPr/>
          <p:nvPr/>
        </p:nvSpPr>
        <p:spPr>
          <a:xfrm>
            <a:off x="624477" y="149902"/>
            <a:ext cx="7895046" cy="1203448"/>
          </a:xfrm>
          <a:prstGeom prst="snip2Diag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3200" b="1" kern="1200" dirty="0" err="1">
                <a:solidFill>
                  <a:schemeClr val="accent1">
                    <a:lumMod val="50000"/>
                  </a:schemeClr>
                </a:solidFill>
                <a:latin typeface="Cambria" panose="02040503050406030204" pitchFamily="18" charset="0"/>
                <a:ea typeface="Cambria" panose="02040503050406030204" pitchFamily="18" charset="0"/>
              </a:rPr>
              <a:t>Câu</a:t>
            </a:r>
            <a:r>
              <a:rPr lang="en-US" sz="3200" b="1" kern="1200" dirty="0">
                <a:solidFill>
                  <a:schemeClr val="accent1">
                    <a:lumMod val="50000"/>
                  </a:schemeClr>
                </a:solidFill>
                <a:latin typeface="Cambria" panose="02040503050406030204" pitchFamily="18" charset="0"/>
                <a:ea typeface="Cambria" panose="02040503050406030204" pitchFamily="18" charset="0"/>
              </a:rPr>
              <a:t> 2: </a:t>
            </a:r>
            <a:r>
              <a:rPr lang="vi-VN" sz="3200" b="1" kern="1200" dirty="0">
                <a:solidFill>
                  <a:schemeClr val="accent1">
                    <a:lumMod val="50000"/>
                  </a:schemeClr>
                </a:solidFill>
                <a:latin typeface="Cambria" panose="02040503050406030204" pitchFamily="18" charset="0"/>
                <a:ea typeface="Cambria" panose="02040503050406030204" pitchFamily="18" charset="0"/>
              </a:rPr>
              <a:t>Khi khoảng cách giữa các phân tử rất nhỏ, thì giữa các phân tử</a:t>
            </a:r>
          </a:p>
        </p:txBody>
      </p:sp>
      <p:sp>
        <p:nvSpPr>
          <p:cNvPr id="26" name="Rectangle 25" descr="n416 Fb Dinh Thu Huyen"/>
          <p:cNvSpPr/>
          <p:nvPr/>
        </p:nvSpPr>
        <p:spPr>
          <a:xfrm>
            <a:off x="832665" y="1462009"/>
            <a:ext cx="3680099" cy="1042199"/>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bg1"/>
                </a:solidFill>
                <a:latin typeface="Cambria" panose="02040503050406030204" pitchFamily="18" charset="0"/>
                <a:ea typeface="Cambria" panose="02040503050406030204" pitchFamily="18" charset="0"/>
              </a:rPr>
              <a:t>A. </a:t>
            </a:r>
            <a:r>
              <a:rPr lang="en-US" sz="2400" kern="1200" dirty="0" err="1">
                <a:solidFill>
                  <a:schemeClr val="bg1"/>
                </a:solidFill>
                <a:latin typeface="Cambria" panose="02040503050406030204" pitchFamily="18" charset="0"/>
                <a:ea typeface="Cambria" panose="02040503050406030204" pitchFamily="18" charset="0"/>
              </a:rPr>
              <a:t>Có</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cả</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hút</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và</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đẩy</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nhưng</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đẩy</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lớn</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hơn</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hút</a:t>
            </a:r>
            <a:endParaRPr lang="vi-VN" sz="2400" kern="1200" dirty="0">
              <a:solidFill>
                <a:schemeClr val="bg1"/>
              </a:solidFill>
              <a:latin typeface="Cambria" panose="02040503050406030204" pitchFamily="18" charset="0"/>
              <a:ea typeface="Cambria" panose="02040503050406030204" pitchFamily="18" charset="0"/>
            </a:endParaRPr>
          </a:p>
        </p:txBody>
      </p:sp>
      <p:sp>
        <p:nvSpPr>
          <p:cNvPr id="42" name="Rectangle 41" descr="n416 Fb Dinh Thu Huyen"/>
          <p:cNvSpPr/>
          <p:nvPr/>
        </p:nvSpPr>
        <p:spPr>
          <a:xfrm>
            <a:off x="4728589" y="1465151"/>
            <a:ext cx="3765296" cy="578112"/>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bg1"/>
                </a:solidFill>
                <a:latin typeface="Cambria" panose="02040503050406030204" pitchFamily="18" charset="0"/>
                <a:ea typeface="Cambria" panose="02040503050406030204" pitchFamily="18" charset="0"/>
              </a:rPr>
              <a:t>B. </a:t>
            </a:r>
            <a:r>
              <a:rPr lang="en-US" sz="2400" kern="1200" dirty="0" err="1">
                <a:solidFill>
                  <a:schemeClr val="bg1"/>
                </a:solidFill>
                <a:latin typeface="Cambria" panose="02040503050406030204" pitchFamily="18" charset="0"/>
                <a:ea typeface="Cambria" panose="02040503050406030204" pitchFamily="18" charset="0"/>
              </a:rPr>
              <a:t>chỉ</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có</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hút</a:t>
            </a:r>
            <a:endParaRPr lang="vi-VN" sz="2400" kern="1200" dirty="0">
              <a:solidFill>
                <a:schemeClr val="bg1"/>
              </a:solidFill>
              <a:latin typeface="Cambria" panose="02040503050406030204" pitchFamily="18" charset="0"/>
              <a:ea typeface="Cambria" panose="02040503050406030204" pitchFamily="18" charset="0"/>
            </a:endParaRPr>
          </a:p>
        </p:txBody>
      </p:sp>
      <p:sp>
        <p:nvSpPr>
          <p:cNvPr id="43" name="Rectangle 42" descr="n416 Fb Dinh Thu Huyen"/>
          <p:cNvSpPr/>
          <p:nvPr/>
        </p:nvSpPr>
        <p:spPr>
          <a:xfrm>
            <a:off x="832665" y="2710595"/>
            <a:ext cx="3680099" cy="578112"/>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bg1"/>
                </a:solidFill>
                <a:latin typeface="Cambria" panose="02040503050406030204" pitchFamily="18" charset="0"/>
                <a:ea typeface="Cambria" panose="02040503050406030204" pitchFamily="18" charset="0"/>
              </a:rPr>
              <a:t>C. </a:t>
            </a:r>
            <a:r>
              <a:rPr lang="en-US" sz="2400" kern="1200" dirty="0" err="1">
                <a:solidFill>
                  <a:schemeClr val="bg1"/>
                </a:solidFill>
                <a:latin typeface="Cambria" panose="02040503050406030204" pitchFamily="18" charset="0"/>
                <a:ea typeface="Cambria" panose="02040503050406030204" pitchFamily="18" charset="0"/>
              </a:rPr>
              <a:t>chỉ</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có</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đẩy</a:t>
            </a:r>
            <a:endParaRPr lang="vi-VN" sz="2400" kern="1200" dirty="0">
              <a:solidFill>
                <a:schemeClr val="bg1"/>
              </a:solidFill>
              <a:latin typeface="Cambria" panose="02040503050406030204" pitchFamily="18" charset="0"/>
              <a:ea typeface="Cambria" panose="02040503050406030204" pitchFamily="18" charset="0"/>
            </a:endParaRPr>
          </a:p>
        </p:txBody>
      </p:sp>
      <p:sp>
        <p:nvSpPr>
          <p:cNvPr id="44" name="Rectangle 43" descr="n416 Fb Dinh Thu Huyen"/>
          <p:cNvSpPr/>
          <p:nvPr/>
        </p:nvSpPr>
        <p:spPr>
          <a:xfrm>
            <a:off x="4728589" y="2201329"/>
            <a:ext cx="3765296" cy="1090519"/>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bg1"/>
                </a:solidFill>
                <a:latin typeface="Cambria" panose="02040503050406030204" pitchFamily="18" charset="0"/>
                <a:ea typeface="Cambria" panose="02040503050406030204" pitchFamily="18" charset="0"/>
              </a:rPr>
              <a:t>D. </a:t>
            </a:r>
            <a:r>
              <a:rPr lang="en-US" sz="2400" kern="1200" dirty="0" err="1">
                <a:solidFill>
                  <a:schemeClr val="bg1"/>
                </a:solidFill>
                <a:latin typeface="Cambria" panose="02040503050406030204" pitchFamily="18" charset="0"/>
                <a:ea typeface="Cambria" panose="02040503050406030204" pitchFamily="18" charset="0"/>
              </a:rPr>
              <a:t>Có</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cả</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hút</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và</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đẩy</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nhưng</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đẩy</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nhỏ</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hơn</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lực</a:t>
            </a:r>
            <a:r>
              <a:rPr lang="en-US" sz="2400" kern="1200" dirty="0">
                <a:solidFill>
                  <a:schemeClr val="bg1"/>
                </a:solidFill>
                <a:latin typeface="Cambria" panose="02040503050406030204" pitchFamily="18" charset="0"/>
                <a:ea typeface="Cambria" panose="02040503050406030204" pitchFamily="18" charset="0"/>
              </a:rPr>
              <a:t> </a:t>
            </a:r>
            <a:r>
              <a:rPr lang="en-US" sz="2400" kern="1200" dirty="0" err="1">
                <a:solidFill>
                  <a:schemeClr val="bg1"/>
                </a:solidFill>
                <a:latin typeface="Cambria" panose="02040503050406030204" pitchFamily="18" charset="0"/>
                <a:ea typeface="Cambria" panose="02040503050406030204" pitchFamily="18" charset="0"/>
              </a:rPr>
              <a:t>hút</a:t>
            </a:r>
            <a:r>
              <a:rPr lang="en-US" sz="2400" kern="1200" dirty="0">
                <a:solidFill>
                  <a:schemeClr val="bg1"/>
                </a:solidFill>
                <a:latin typeface="Cambria" panose="02040503050406030204" pitchFamily="18" charset="0"/>
                <a:ea typeface="Cambria" panose="02040503050406030204" pitchFamily="18" charset="0"/>
              </a:rPr>
              <a:t> </a:t>
            </a:r>
            <a:endParaRPr lang="vi-VN" sz="2400" kern="1200" dirty="0">
              <a:solidFill>
                <a:schemeClr val="bg1"/>
              </a:solidFill>
              <a:latin typeface="Cambria" panose="02040503050406030204" pitchFamily="18" charset="0"/>
              <a:ea typeface="Cambria" panose="02040503050406030204" pitchFamily="18" charset="0"/>
            </a:endParaRPr>
          </a:p>
        </p:txBody>
      </p:sp>
      <p:pic>
        <p:nvPicPr>
          <p:cNvPr id="47" name="Picture 46" descr="n416 Fb Dinh Thu Huyen"/>
          <p:cNvPicPr>
            <a:picLocks noChangeAspect="1"/>
          </p:cNvPicPr>
          <p:nvPr/>
        </p:nvPicPr>
        <p:blipFill rotWithShape="1">
          <a:blip r:embed="rId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3979539" y="1935807"/>
            <a:ext cx="663853" cy="531044"/>
          </a:xfrm>
          <a:prstGeom prst="rect">
            <a:avLst/>
          </a:prstGeom>
        </p:spPr>
      </p:pic>
      <p:pic>
        <p:nvPicPr>
          <p:cNvPr id="3" name="Picture 2" descr="n416 Fb Dinh Thu Huyen">
            <a:extLst>
              <a:ext uri="{FF2B5EF4-FFF2-40B4-BE49-F238E27FC236}">
                <a16:creationId xmlns:a16="http://schemas.microsoft.com/office/drawing/2014/main" id="{3BF41072-4CBC-9230-EFFD-E43BC37945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019" y="2961798"/>
            <a:ext cx="3241649" cy="2161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269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1" presetClass="emph" presetSubtype="2" fill="hold" nodeType="withEffect">
                                  <p:stCondLst>
                                    <p:cond delay="1000"/>
                                  </p:stCondLst>
                                  <p:childTnLst>
                                    <p:animClr clrSpc="rgb" dir="cw">
                                      <p:cBhvr>
                                        <p:cTn id="42" dur="250" fill="hold"/>
                                        <p:tgtEl>
                                          <p:spTgt spid="26"/>
                                        </p:tgtEl>
                                        <p:attrNameLst>
                                          <p:attrName>fillcolor</p:attrName>
                                        </p:attrNameLst>
                                      </p:cBhvr>
                                      <p:to>
                                        <a:srgbClr val="00B050"/>
                                      </p:to>
                                    </p:animClr>
                                    <p:set>
                                      <p:cBhvr>
                                        <p:cTn id="43" dur="250" fill="hold"/>
                                        <p:tgtEl>
                                          <p:spTgt spid="26"/>
                                        </p:tgtEl>
                                        <p:attrNameLst>
                                          <p:attrName>fill.type</p:attrName>
                                        </p:attrNameLst>
                                      </p:cBhvr>
                                      <p:to>
                                        <p:strVal val="solid"/>
                                      </p:to>
                                    </p:set>
                                    <p:set>
                                      <p:cBhvr>
                                        <p:cTn id="44"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5" restart="whenNotActive" fill="hold" evtFilter="cancelBubble" nodeType="interactiveSeq">
                <p:stCondLst>
                  <p:cond evt="onClick" delay="0">
                    <p:tgtEl>
                      <p:spTgt spid="42"/>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250" fill="hold"/>
                                        <p:tgtEl>
                                          <p:spTgt spid="42"/>
                                        </p:tgtEl>
                                        <p:attrNameLst>
                                          <p:attrName>fillcolor</p:attrName>
                                        </p:attrNameLst>
                                      </p:cBhvr>
                                      <p:to>
                                        <a:srgbClr val="FFF2CC"/>
                                      </p:to>
                                    </p:animClr>
                                    <p:set>
                                      <p:cBhvr>
                                        <p:cTn id="50" dur="250" fill="hold"/>
                                        <p:tgtEl>
                                          <p:spTgt spid="42"/>
                                        </p:tgtEl>
                                        <p:attrNameLst>
                                          <p:attrName>fill.type</p:attrName>
                                        </p:attrNameLst>
                                      </p:cBhvr>
                                      <p:to>
                                        <p:strVal val="solid"/>
                                      </p:to>
                                    </p:set>
                                    <p:set>
                                      <p:cBhvr>
                                        <p:cTn id="51" dur="250" fill="hold"/>
                                        <p:tgtEl>
                                          <p:spTgt spid="42"/>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2" name="click.wav"/>
                                        </p:tgtEl>
                                      </p:cMediaNode>
                                    </p:audio>
                                  </p:subTnLst>
                                </p:cTn>
                              </p:par>
                              <p:par>
                                <p:cTn id="52" presetID="1" presetClass="emph" presetSubtype="2" fill="hold" nodeType="withEffect">
                                  <p:stCondLst>
                                    <p:cond delay="1000"/>
                                  </p:stCondLst>
                                  <p:childTnLst>
                                    <p:animClr clrSpc="rgb" dir="cw">
                                      <p:cBhvr>
                                        <p:cTn id="53" dur="250" fill="hold"/>
                                        <p:tgtEl>
                                          <p:spTgt spid="42"/>
                                        </p:tgtEl>
                                        <p:attrNameLst>
                                          <p:attrName>fillcolor</p:attrName>
                                        </p:attrNameLst>
                                      </p:cBhvr>
                                      <p:to>
                                        <a:srgbClr val="FFFF00"/>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56" restart="whenNotActive" fill="hold" evtFilter="cancelBubble" nodeType="interactiveSeq">
                <p:stCondLst>
                  <p:cond evt="onClick" delay="0">
                    <p:tgtEl>
                      <p:spTgt spid="4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250" fill="hold"/>
                                        <p:tgtEl>
                                          <p:spTgt spid="43"/>
                                        </p:tgtEl>
                                        <p:attrNameLst>
                                          <p:attrName>fillcolor</p:attrName>
                                        </p:attrNameLst>
                                      </p:cBhvr>
                                      <p:to>
                                        <a:srgbClr val="FFF2CC"/>
                                      </p:to>
                                    </p:animClr>
                                    <p:set>
                                      <p:cBhvr>
                                        <p:cTn id="61" dur="250" fill="hold"/>
                                        <p:tgtEl>
                                          <p:spTgt spid="43"/>
                                        </p:tgtEl>
                                        <p:attrNameLst>
                                          <p:attrName>fill.type</p:attrName>
                                        </p:attrNameLst>
                                      </p:cBhvr>
                                      <p:to>
                                        <p:strVal val="solid"/>
                                      </p:to>
                                    </p:set>
                                    <p:set>
                                      <p:cBhvr>
                                        <p:cTn id="62" dur="250" fill="hold"/>
                                        <p:tgtEl>
                                          <p:spTgt spid="43"/>
                                        </p:tgtEl>
                                        <p:attrNameLst>
                                          <p:attrName>fill.on</p:attrName>
                                        </p:attrNameLst>
                                      </p:cBhvr>
                                      <p:to>
                                        <p:strVal val="true"/>
                                      </p:to>
                                    </p:set>
                                  </p:childTnLst>
                                  <p:subTnLst>
                                    <p:audio>
                                      <p:cMediaNode>
                                        <p:cTn display="0" masterRel="sameClick">
                                          <p:stCondLst>
                                            <p:cond evt="begin" delay="0">
                                              <p:tn val="59"/>
                                            </p:cond>
                                          </p:stCondLst>
                                          <p:endCondLst>
                                            <p:cond evt="onStopAudio" delay="0">
                                              <p:tgtEl>
                                                <p:sldTgt/>
                                              </p:tgtEl>
                                            </p:cond>
                                          </p:endCondLst>
                                        </p:cTn>
                                        <p:tgtEl>
                                          <p:sndTgt r:embed="rId2" name="click.wav"/>
                                        </p:tgtEl>
                                      </p:cMediaNode>
                                    </p:audio>
                                  </p:subTnLst>
                                </p:cTn>
                              </p:par>
                              <p:par>
                                <p:cTn id="63" presetID="1" presetClass="emph" presetSubtype="2" fill="hold" nodeType="withEffect">
                                  <p:stCondLst>
                                    <p:cond delay="1000"/>
                                  </p:stCondLst>
                                  <p:childTnLst>
                                    <p:animClr clrSpc="rgb" dir="cw">
                                      <p:cBhvr>
                                        <p:cTn id="64" dur="250" fill="hold"/>
                                        <p:tgtEl>
                                          <p:spTgt spid="43"/>
                                        </p:tgtEl>
                                        <p:attrNameLst>
                                          <p:attrName>fillcolor</p:attrName>
                                        </p:attrNameLst>
                                      </p:cBhvr>
                                      <p:to>
                                        <a:srgbClr val="FFFF00"/>
                                      </p:to>
                                    </p:animClr>
                                    <p:set>
                                      <p:cBhvr>
                                        <p:cTn id="65" dur="250" fill="hold"/>
                                        <p:tgtEl>
                                          <p:spTgt spid="43"/>
                                        </p:tgtEl>
                                        <p:attrNameLst>
                                          <p:attrName>fill.type</p:attrName>
                                        </p:attrNameLst>
                                      </p:cBhvr>
                                      <p:to>
                                        <p:strVal val="solid"/>
                                      </p:to>
                                    </p:set>
                                    <p:set>
                                      <p:cBhvr>
                                        <p:cTn id="66"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67" restart="whenNotActive" fill="hold" evtFilter="cancelBubble" nodeType="interactiveSeq">
                <p:stCondLst>
                  <p:cond evt="onClick" delay="0">
                    <p:tgtEl>
                      <p:spTgt spid="44"/>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250" fill="hold"/>
                                        <p:tgtEl>
                                          <p:spTgt spid="44"/>
                                        </p:tgtEl>
                                        <p:attrNameLst>
                                          <p:attrName>fillcolor</p:attrName>
                                        </p:attrNameLst>
                                      </p:cBhvr>
                                      <p:to>
                                        <a:srgbClr val="FFF2CC"/>
                                      </p:to>
                                    </p:animClr>
                                    <p:set>
                                      <p:cBhvr>
                                        <p:cTn id="72" dur="250" fill="hold"/>
                                        <p:tgtEl>
                                          <p:spTgt spid="44"/>
                                        </p:tgtEl>
                                        <p:attrNameLst>
                                          <p:attrName>fill.type</p:attrName>
                                        </p:attrNameLst>
                                      </p:cBhvr>
                                      <p:to>
                                        <p:strVal val="solid"/>
                                      </p:to>
                                    </p:set>
                                    <p:set>
                                      <p:cBhvr>
                                        <p:cTn id="73" dur="250" fill="hold"/>
                                        <p:tgtEl>
                                          <p:spTgt spid="44"/>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2" name="click.wav"/>
                                        </p:tgtEl>
                                      </p:cMediaNode>
                                    </p:audio>
                                  </p:subTnLst>
                                </p:cTn>
                              </p:par>
                              <p:par>
                                <p:cTn id="74" presetID="1" presetClass="emph" presetSubtype="2" fill="hold" nodeType="withEffect">
                                  <p:stCondLst>
                                    <p:cond delay="1000"/>
                                  </p:stCondLst>
                                  <p:childTnLst>
                                    <p:animClr clrSpc="rgb" dir="cw">
                                      <p:cBhvr>
                                        <p:cTn id="75" dur="250" fill="hold"/>
                                        <p:tgtEl>
                                          <p:spTgt spid="44"/>
                                        </p:tgtEl>
                                        <p:attrNameLst>
                                          <p:attrName>fillcolor</p:attrName>
                                        </p:attrNameLst>
                                      </p:cBhvr>
                                      <p:to>
                                        <a:srgbClr val="FFFF00"/>
                                      </p:to>
                                    </p:animClr>
                                    <p:set>
                                      <p:cBhvr>
                                        <p:cTn id="76" dur="250" fill="hold"/>
                                        <p:tgtEl>
                                          <p:spTgt spid="44"/>
                                        </p:tgtEl>
                                        <p:attrNameLst>
                                          <p:attrName>fill.type</p:attrName>
                                        </p:attrNameLst>
                                      </p:cBhvr>
                                      <p:to>
                                        <p:strVal val="solid"/>
                                      </p:to>
                                    </p:set>
                                    <p:set>
                                      <p:cBhvr>
                                        <p:cTn id="77"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2" grpId="0" animBg="1"/>
      <p:bldP spid="43" grpId="0" animBg="1"/>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Diagonal Corner Rectangle 3" descr="n416 Fb Dinh Thu Huyen"/>
          <p:cNvSpPr/>
          <p:nvPr/>
        </p:nvSpPr>
        <p:spPr>
          <a:xfrm>
            <a:off x="624477" y="149902"/>
            <a:ext cx="7895046" cy="1203448"/>
          </a:xfrm>
          <a:prstGeom prst="snip2Diag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kern="1200" dirty="0" err="1">
                <a:solidFill>
                  <a:schemeClr val="tx1"/>
                </a:solidFill>
                <a:latin typeface="Cambria" panose="02040503050406030204" pitchFamily="18" charset="0"/>
                <a:ea typeface="Cambria" panose="02040503050406030204" pitchFamily="18" charset="0"/>
              </a:rPr>
              <a:t>Câu</a:t>
            </a:r>
            <a:r>
              <a:rPr lang="en-US" sz="3200" b="1" kern="1200" dirty="0">
                <a:solidFill>
                  <a:schemeClr val="tx1"/>
                </a:solidFill>
                <a:latin typeface="Cambria" panose="02040503050406030204" pitchFamily="18" charset="0"/>
                <a:ea typeface="Cambria" panose="02040503050406030204" pitchFamily="18" charset="0"/>
              </a:rPr>
              <a:t> 3:</a:t>
            </a:r>
            <a:r>
              <a:rPr lang="pt-BR" sz="3200" b="1" dirty="0">
                <a:solidFill>
                  <a:schemeClr val="tx1"/>
                </a:solidFill>
              </a:rPr>
              <a:t> Tính chất </a:t>
            </a:r>
            <a:r>
              <a:rPr lang="pt-BR" sz="3200" b="1" dirty="0">
                <a:solidFill>
                  <a:srgbClr val="FF0000"/>
                </a:solidFill>
              </a:rPr>
              <a:t>không</a:t>
            </a:r>
            <a:r>
              <a:rPr lang="pt-BR" sz="3200" b="1" dirty="0">
                <a:solidFill>
                  <a:schemeClr val="tx1"/>
                </a:solidFill>
              </a:rPr>
              <a:t> phải là của phân tử của vật chất ở thể khí là</a:t>
            </a:r>
            <a:endParaRPr lang="en-US" sz="3200" b="1" dirty="0">
              <a:solidFill>
                <a:schemeClr val="tx1"/>
              </a:solidFill>
            </a:endParaRPr>
          </a:p>
          <a:p>
            <a:pPr algn="ctr" defTabSz="685800">
              <a:buClrTx/>
              <a:defRPr/>
            </a:pPr>
            <a:endParaRPr lang="vi-VN" sz="3200" b="1" kern="1200" dirty="0">
              <a:solidFill>
                <a:schemeClr val="tx1"/>
              </a:solidFill>
              <a:latin typeface="Cambria" panose="02040503050406030204" pitchFamily="18" charset="0"/>
              <a:ea typeface="Cambria" panose="02040503050406030204" pitchFamily="18" charset="0"/>
            </a:endParaRPr>
          </a:p>
        </p:txBody>
      </p:sp>
      <p:sp>
        <p:nvSpPr>
          <p:cNvPr id="26" name="Rectangle 25" descr="n416 Fb Dinh Thu Huyen"/>
          <p:cNvSpPr/>
          <p:nvPr/>
        </p:nvSpPr>
        <p:spPr>
          <a:xfrm>
            <a:off x="832665" y="1462009"/>
            <a:ext cx="3680099" cy="1042199"/>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tx1"/>
                </a:solidFill>
                <a:latin typeface="Cambria" panose="02040503050406030204" pitchFamily="18" charset="0"/>
                <a:ea typeface="Cambria" panose="02040503050406030204" pitchFamily="18" charset="0"/>
              </a:rPr>
              <a:t>A.</a:t>
            </a:r>
            <a:r>
              <a:rPr lang="pt-BR" sz="2400" dirty="0">
                <a:solidFill>
                  <a:schemeClr val="tx1"/>
                </a:solidFill>
              </a:rPr>
              <a:t> chuyển động hỗn loạn.</a:t>
            </a:r>
            <a:r>
              <a:rPr lang="vi-VN" sz="2400" kern="1200" dirty="0">
                <a:solidFill>
                  <a:schemeClr val="bg1"/>
                </a:solidFill>
                <a:latin typeface="Cambria" panose="02040503050406030204" pitchFamily="18" charset="0"/>
                <a:ea typeface="Cambria" panose="02040503050406030204" pitchFamily="18" charset="0"/>
              </a:rPr>
              <a:t> </a:t>
            </a:r>
          </a:p>
        </p:txBody>
      </p:sp>
      <p:sp>
        <p:nvSpPr>
          <p:cNvPr id="42" name="Rectangle 41" descr="n416 Fb Dinh Thu Huyen"/>
          <p:cNvSpPr/>
          <p:nvPr/>
        </p:nvSpPr>
        <p:spPr>
          <a:xfrm>
            <a:off x="4728589" y="1496094"/>
            <a:ext cx="4161411" cy="578112"/>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endParaRPr lang="en-US" sz="2400" kern="1200" dirty="0">
              <a:solidFill>
                <a:schemeClr val="tx1"/>
              </a:solidFill>
              <a:latin typeface="Cambria" panose="02040503050406030204" pitchFamily="18" charset="0"/>
              <a:ea typeface="Cambria" panose="02040503050406030204" pitchFamily="18" charset="0"/>
            </a:endParaRPr>
          </a:p>
          <a:p>
            <a:pPr defTabSz="685800">
              <a:buClrTx/>
              <a:defRPr/>
            </a:pPr>
            <a:r>
              <a:rPr lang="vi-VN" sz="2400" kern="1200" dirty="0">
                <a:solidFill>
                  <a:schemeClr val="tx1"/>
                </a:solidFill>
                <a:latin typeface="Cambria" panose="02040503050406030204" pitchFamily="18" charset="0"/>
                <a:ea typeface="Cambria" panose="02040503050406030204" pitchFamily="18" charset="0"/>
              </a:rPr>
              <a:t>B. </a:t>
            </a:r>
            <a:r>
              <a:rPr lang="pt-BR" sz="2400" dirty="0">
                <a:solidFill>
                  <a:schemeClr val="tx1"/>
                </a:solidFill>
              </a:rPr>
              <a:t>chuyển động không ngừng.</a:t>
            </a:r>
            <a:endParaRPr lang="en-US" sz="2400" dirty="0">
              <a:solidFill>
                <a:schemeClr val="tx1"/>
              </a:solidFill>
            </a:endParaRPr>
          </a:p>
          <a:p>
            <a:pPr defTabSz="685800">
              <a:buClrTx/>
              <a:defRPr/>
            </a:pPr>
            <a:endParaRPr lang="vi-VN" sz="2400" kern="1200" dirty="0">
              <a:solidFill>
                <a:schemeClr val="tx1"/>
              </a:solidFill>
              <a:latin typeface="Cambria" panose="02040503050406030204" pitchFamily="18" charset="0"/>
              <a:ea typeface="Cambria" panose="02040503050406030204" pitchFamily="18" charset="0"/>
            </a:endParaRPr>
          </a:p>
        </p:txBody>
      </p:sp>
      <p:sp>
        <p:nvSpPr>
          <p:cNvPr id="43" name="Rectangle 42" descr="n416 Fb Dinh Thu Huyen"/>
          <p:cNvSpPr/>
          <p:nvPr/>
        </p:nvSpPr>
        <p:spPr>
          <a:xfrm>
            <a:off x="832666" y="2710595"/>
            <a:ext cx="3624160" cy="751062"/>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pt-BR" sz="2400" dirty="0">
                <a:solidFill>
                  <a:schemeClr val="tx1"/>
                </a:solidFill>
              </a:rPr>
              <a:t>C. chuyển động hỗn loạn và không ngừng</a:t>
            </a:r>
            <a:endParaRPr lang="vi-VN" sz="2400" kern="1200" dirty="0">
              <a:solidFill>
                <a:schemeClr val="bg1"/>
              </a:solidFill>
              <a:latin typeface="Cambria" panose="02040503050406030204" pitchFamily="18" charset="0"/>
              <a:ea typeface="Cambria" panose="02040503050406030204" pitchFamily="18" charset="0"/>
            </a:endParaRPr>
          </a:p>
        </p:txBody>
      </p:sp>
      <p:sp>
        <p:nvSpPr>
          <p:cNvPr id="44" name="Rectangle 43" descr="n416 Fb Dinh Thu Huyen"/>
          <p:cNvSpPr/>
          <p:nvPr/>
        </p:nvSpPr>
        <p:spPr>
          <a:xfrm>
            <a:off x="4801160" y="2416538"/>
            <a:ext cx="4088840" cy="1090519"/>
          </a:xfrm>
          <a:prstGeom prst="rect">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buClrTx/>
              <a:defRPr/>
            </a:pPr>
            <a:r>
              <a:rPr lang="vi-VN" sz="2400" kern="1200" dirty="0">
                <a:solidFill>
                  <a:schemeClr val="tx1"/>
                </a:solidFill>
                <a:latin typeface="Cambria" panose="02040503050406030204" pitchFamily="18" charset="0"/>
                <a:ea typeface="Cambria" panose="02040503050406030204" pitchFamily="18" charset="0"/>
              </a:rPr>
              <a:t>D</a:t>
            </a:r>
            <a:r>
              <a:rPr lang="vi-VN" sz="2400" kern="1200" dirty="0">
                <a:solidFill>
                  <a:schemeClr val="bg1"/>
                </a:solidFill>
                <a:latin typeface="Cambria" panose="02040503050406030204" pitchFamily="18" charset="0"/>
                <a:ea typeface="Cambria" panose="02040503050406030204" pitchFamily="18" charset="0"/>
              </a:rPr>
              <a:t>.</a:t>
            </a:r>
            <a:r>
              <a:rPr lang="pt-BR" sz="2400" dirty="0">
                <a:solidFill>
                  <a:schemeClr val="tx1"/>
                </a:solidFill>
              </a:rPr>
              <a:t> chuyển động hỗn loạn xung quanh các vị trí cân bằng cố định.</a:t>
            </a:r>
            <a:r>
              <a:rPr lang="vi-VN" sz="2400" kern="1200" dirty="0">
                <a:solidFill>
                  <a:schemeClr val="bg1"/>
                </a:solidFill>
                <a:latin typeface="Cambria" panose="02040503050406030204" pitchFamily="18" charset="0"/>
                <a:ea typeface="Cambria" panose="02040503050406030204" pitchFamily="18" charset="0"/>
              </a:rPr>
              <a:t> </a:t>
            </a:r>
          </a:p>
        </p:txBody>
      </p:sp>
      <p:pic>
        <p:nvPicPr>
          <p:cNvPr id="47" name="Picture 46" descr="n416 Fb Dinh Thu Huyen"/>
          <p:cNvPicPr>
            <a:picLocks noChangeAspect="1"/>
          </p:cNvPicPr>
          <p:nvPr/>
        </p:nvPicPr>
        <p:blipFill rotWithShape="1">
          <a:blip r:embed="rId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8311334" y="2696275"/>
            <a:ext cx="663853" cy="531044"/>
          </a:xfrm>
          <a:prstGeom prst="rect">
            <a:avLst/>
          </a:prstGeom>
        </p:spPr>
      </p:pic>
      <p:pic>
        <p:nvPicPr>
          <p:cNvPr id="3" name="Picture 2" descr="n416 Fb Dinh Thu Huyen">
            <a:extLst>
              <a:ext uri="{FF2B5EF4-FFF2-40B4-BE49-F238E27FC236}">
                <a16:creationId xmlns:a16="http://schemas.microsoft.com/office/drawing/2014/main" id="{3BF41072-4CBC-9230-EFFD-E43BC37945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019" y="2961798"/>
            <a:ext cx="3241649" cy="2161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6023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50" fill="hold"/>
                                        <p:tgtEl>
                                          <p:spTgt spid="26"/>
                                        </p:tgtEl>
                                        <p:attrNameLst>
                                          <p:attrName>fillcolor</p:attrName>
                                        </p:attrNameLst>
                                      </p:cBhvr>
                                      <p:to>
                                        <a:srgbClr val="FFF2CC"/>
                                      </p:to>
                                    </p:animClr>
                                    <p:set>
                                      <p:cBhvr>
                                        <p:cTn id="39" dur="250" fill="hold"/>
                                        <p:tgtEl>
                                          <p:spTgt spid="26"/>
                                        </p:tgtEl>
                                        <p:attrNameLst>
                                          <p:attrName>fill.type</p:attrName>
                                        </p:attrNameLst>
                                      </p:cBhvr>
                                      <p:to>
                                        <p:strVal val="solid"/>
                                      </p:to>
                                    </p:set>
                                    <p:set>
                                      <p:cBhvr>
                                        <p:cTn id="40" dur="250" fill="hold"/>
                                        <p:tgtEl>
                                          <p:spTgt spid="2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2" name="click.wav"/>
                                        </p:tgtEl>
                                      </p:cMediaNode>
                                    </p:audio>
                                  </p:subTnLst>
                                </p:cTn>
                              </p:par>
                              <p:par>
                                <p:cTn id="41" presetID="1" presetClass="emph" presetSubtype="2" fill="hold" nodeType="withEffect">
                                  <p:stCondLst>
                                    <p:cond delay="1000"/>
                                  </p:stCondLst>
                                  <p:childTnLst>
                                    <p:animClr clrSpc="rgb" dir="cw">
                                      <p:cBhvr>
                                        <p:cTn id="42" dur="250" fill="hold"/>
                                        <p:tgtEl>
                                          <p:spTgt spid="26"/>
                                        </p:tgtEl>
                                        <p:attrNameLst>
                                          <p:attrName>fillcolor</p:attrName>
                                        </p:attrNameLst>
                                      </p:cBhvr>
                                      <p:to>
                                        <a:srgbClr val="00B050"/>
                                      </p:to>
                                    </p:animClr>
                                    <p:set>
                                      <p:cBhvr>
                                        <p:cTn id="43" dur="250" fill="hold"/>
                                        <p:tgtEl>
                                          <p:spTgt spid="26"/>
                                        </p:tgtEl>
                                        <p:attrNameLst>
                                          <p:attrName>fill.type</p:attrName>
                                        </p:attrNameLst>
                                      </p:cBhvr>
                                      <p:to>
                                        <p:strVal val="solid"/>
                                      </p:to>
                                    </p:set>
                                    <p:set>
                                      <p:cBhvr>
                                        <p:cTn id="44"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45" restart="whenNotActive" fill="hold" evtFilter="cancelBubble" nodeType="interactiveSeq">
                <p:stCondLst>
                  <p:cond evt="onClick" delay="0">
                    <p:tgtEl>
                      <p:spTgt spid="42"/>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250" fill="hold"/>
                                        <p:tgtEl>
                                          <p:spTgt spid="42"/>
                                        </p:tgtEl>
                                        <p:attrNameLst>
                                          <p:attrName>fillcolor</p:attrName>
                                        </p:attrNameLst>
                                      </p:cBhvr>
                                      <p:to>
                                        <a:srgbClr val="FFF2CC"/>
                                      </p:to>
                                    </p:animClr>
                                    <p:set>
                                      <p:cBhvr>
                                        <p:cTn id="50" dur="250" fill="hold"/>
                                        <p:tgtEl>
                                          <p:spTgt spid="42"/>
                                        </p:tgtEl>
                                        <p:attrNameLst>
                                          <p:attrName>fill.type</p:attrName>
                                        </p:attrNameLst>
                                      </p:cBhvr>
                                      <p:to>
                                        <p:strVal val="solid"/>
                                      </p:to>
                                    </p:set>
                                    <p:set>
                                      <p:cBhvr>
                                        <p:cTn id="51" dur="250" fill="hold"/>
                                        <p:tgtEl>
                                          <p:spTgt spid="42"/>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2" name="click.wav"/>
                                        </p:tgtEl>
                                      </p:cMediaNode>
                                    </p:audio>
                                  </p:subTnLst>
                                </p:cTn>
                              </p:par>
                              <p:par>
                                <p:cTn id="52" presetID="1" presetClass="emph" presetSubtype="2" fill="hold" nodeType="withEffect">
                                  <p:stCondLst>
                                    <p:cond delay="1000"/>
                                  </p:stCondLst>
                                  <p:childTnLst>
                                    <p:animClr clrSpc="rgb" dir="cw">
                                      <p:cBhvr>
                                        <p:cTn id="53" dur="250" fill="hold"/>
                                        <p:tgtEl>
                                          <p:spTgt spid="42"/>
                                        </p:tgtEl>
                                        <p:attrNameLst>
                                          <p:attrName>fillcolor</p:attrName>
                                        </p:attrNameLst>
                                      </p:cBhvr>
                                      <p:to>
                                        <a:srgbClr val="FFFF00"/>
                                      </p:to>
                                    </p:animClr>
                                    <p:set>
                                      <p:cBhvr>
                                        <p:cTn id="54" dur="250" fill="hold"/>
                                        <p:tgtEl>
                                          <p:spTgt spid="42"/>
                                        </p:tgtEl>
                                        <p:attrNameLst>
                                          <p:attrName>fill.type</p:attrName>
                                        </p:attrNameLst>
                                      </p:cBhvr>
                                      <p:to>
                                        <p:strVal val="solid"/>
                                      </p:to>
                                    </p:set>
                                    <p:set>
                                      <p:cBhvr>
                                        <p:cTn id="55"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56" restart="whenNotActive" fill="hold" evtFilter="cancelBubble" nodeType="interactiveSeq">
                <p:stCondLst>
                  <p:cond evt="onClick" delay="0">
                    <p:tgtEl>
                      <p:spTgt spid="4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250" fill="hold"/>
                                        <p:tgtEl>
                                          <p:spTgt spid="43"/>
                                        </p:tgtEl>
                                        <p:attrNameLst>
                                          <p:attrName>fillcolor</p:attrName>
                                        </p:attrNameLst>
                                      </p:cBhvr>
                                      <p:to>
                                        <a:srgbClr val="FFF2CC"/>
                                      </p:to>
                                    </p:animClr>
                                    <p:set>
                                      <p:cBhvr>
                                        <p:cTn id="61" dur="250" fill="hold"/>
                                        <p:tgtEl>
                                          <p:spTgt spid="43"/>
                                        </p:tgtEl>
                                        <p:attrNameLst>
                                          <p:attrName>fill.type</p:attrName>
                                        </p:attrNameLst>
                                      </p:cBhvr>
                                      <p:to>
                                        <p:strVal val="solid"/>
                                      </p:to>
                                    </p:set>
                                    <p:set>
                                      <p:cBhvr>
                                        <p:cTn id="62" dur="250" fill="hold"/>
                                        <p:tgtEl>
                                          <p:spTgt spid="43"/>
                                        </p:tgtEl>
                                        <p:attrNameLst>
                                          <p:attrName>fill.on</p:attrName>
                                        </p:attrNameLst>
                                      </p:cBhvr>
                                      <p:to>
                                        <p:strVal val="true"/>
                                      </p:to>
                                    </p:set>
                                  </p:childTnLst>
                                  <p:subTnLst>
                                    <p:audio>
                                      <p:cMediaNode>
                                        <p:cTn display="0" masterRel="sameClick">
                                          <p:stCondLst>
                                            <p:cond evt="begin" delay="0">
                                              <p:tn val="59"/>
                                            </p:cond>
                                          </p:stCondLst>
                                          <p:endCondLst>
                                            <p:cond evt="onStopAudio" delay="0">
                                              <p:tgtEl>
                                                <p:sldTgt/>
                                              </p:tgtEl>
                                            </p:cond>
                                          </p:endCondLst>
                                        </p:cTn>
                                        <p:tgtEl>
                                          <p:sndTgt r:embed="rId2" name="click.wav"/>
                                        </p:tgtEl>
                                      </p:cMediaNode>
                                    </p:audio>
                                  </p:subTnLst>
                                </p:cTn>
                              </p:par>
                              <p:par>
                                <p:cTn id="63" presetID="1" presetClass="emph" presetSubtype="2" fill="hold" nodeType="withEffect">
                                  <p:stCondLst>
                                    <p:cond delay="1000"/>
                                  </p:stCondLst>
                                  <p:childTnLst>
                                    <p:animClr clrSpc="rgb" dir="cw">
                                      <p:cBhvr>
                                        <p:cTn id="64" dur="250" fill="hold"/>
                                        <p:tgtEl>
                                          <p:spTgt spid="43"/>
                                        </p:tgtEl>
                                        <p:attrNameLst>
                                          <p:attrName>fillcolor</p:attrName>
                                        </p:attrNameLst>
                                      </p:cBhvr>
                                      <p:to>
                                        <a:srgbClr val="FFFF00"/>
                                      </p:to>
                                    </p:animClr>
                                    <p:set>
                                      <p:cBhvr>
                                        <p:cTn id="65" dur="250" fill="hold"/>
                                        <p:tgtEl>
                                          <p:spTgt spid="43"/>
                                        </p:tgtEl>
                                        <p:attrNameLst>
                                          <p:attrName>fill.type</p:attrName>
                                        </p:attrNameLst>
                                      </p:cBhvr>
                                      <p:to>
                                        <p:strVal val="solid"/>
                                      </p:to>
                                    </p:set>
                                    <p:set>
                                      <p:cBhvr>
                                        <p:cTn id="66"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67" restart="whenNotActive" fill="hold" evtFilter="cancelBubble" nodeType="interactiveSeq">
                <p:stCondLst>
                  <p:cond evt="onClick" delay="0">
                    <p:tgtEl>
                      <p:spTgt spid="44"/>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250" fill="hold"/>
                                        <p:tgtEl>
                                          <p:spTgt spid="44"/>
                                        </p:tgtEl>
                                        <p:attrNameLst>
                                          <p:attrName>fillcolor</p:attrName>
                                        </p:attrNameLst>
                                      </p:cBhvr>
                                      <p:to>
                                        <a:srgbClr val="FFF2CC"/>
                                      </p:to>
                                    </p:animClr>
                                    <p:set>
                                      <p:cBhvr>
                                        <p:cTn id="72" dur="250" fill="hold"/>
                                        <p:tgtEl>
                                          <p:spTgt spid="44"/>
                                        </p:tgtEl>
                                        <p:attrNameLst>
                                          <p:attrName>fill.type</p:attrName>
                                        </p:attrNameLst>
                                      </p:cBhvr>
                                      <p:to>
                                        <p:strVal val="solid"/>
                                      </p:to>
                                    </p:set>
                                    <p:set>
                                      <p:cBhvr>
                                        <p:cTn id="73" dur="250" fill="hold"/>
                                        <p:tgtEl>
                                          <p:spTgt spid="44"/>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2" name="click.wav"/>
                                        </p:tgtEl>
                                      </p:cMediaNode>
                                    </p:audio>
                                  </p:subTnLst>
                                </p:cTn>
                              </p:par>
                              <p:par>
                                <p:cTn id="74" presetID="1" presetClass="emph" presetSubtype="2" fill="hold" nodeType="withEffect">
                                  <p:stCondLst>
                                    <p:cond delay="1000"/>
                                  </p:stCondLst>
                                  <p:childTnLst>
                                    <p:animClr clrSpc="rgb" dir="cw">
                                      <p:cBhvr>
                                        <p:cTn id="75" dur="250" fill="hold"/>
                                        <p:tgtEl>
                                          <p:spTgt spid="44"/>
                                        </p:tgtEl>
                                        <p:attrNameLst>
                                          <p:attrName>fillcolor</p:attrName>
                                        </p:attrNameLst>
                                      </p:cBhvr>
                                      <p:to>
                                        <a:srgbClr val="FFFF00"/>
                                      </p:to>
                                    </p:animClr>
                                    <p:set>
                                      <p:cBhvr>
                                        <p:cTn id="76" dur="250" fill="hold"/>
                                        <p:tgtEl>
                                          <p:spTgt spid="44"/>
                                        </p:tgtEl>
                                        <p:attrNameLst>
                                          <p:attrName>fill.type</p:attrName>
                                        </p:attrNameLst>
                                      </p:cBhvr>
                                      <p:to>
                                        <p:strVal val="solid"/>
                                      </p:to>
                                    </p:set>
                                    <p:set>
                                      <p:cBhvr>
                                        <p:cTn id="77"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p:bldP spid="26" grpId="0" animBg="1"/>
      <p:bldP spid="42" grpId="0" animBg="1"/>
      <p:bldP spid="43"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8" name="Google Shape;948;p48" descr="n416 Fb Dinh Thu Huyen"/>
          <p:cNvSpPr txBox="1">
            <a:spLocks noGrp="1"/>
          </p:cNvSpPr>
          <p:nvPr>
            <p:ph type="title"/>
          </p:nvPr>
        </p:nvSpPr>
        <p:spPr>
          <a:xfrm>
            <a:off x="1646348" y="1725985"/>
            <a:ext cx="5994740" cy="123250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9000" dirty="0">
                <a:solidFill>
                  <a:srgbClr val="F28482"/>
                </a:solidFill>
                <a:latin typeface="Bahnschrift SemiBold" panose="020B0502040204020203" pitchFamily="34" charset="0"/>
              </a:rPr>
              <a:t>VẬN DỤNG</a:t>
            </a:r>
            <a:endParaRPr sz="9000" dirty="0">
              <a:solidFill>
                <a:srgbClr val="F28482"/>
              </a:solidFill>
              <a:latin typeface="Bahnschrift SemiBold" panose="020B0502040204020203" pitchFamily="34" charset="0"/>
            </a:endParaRPr>
          </a:p>
        </p:txBody>
      </p:sp>
      <p:sp>
        <p:nvSpPr>
          <p:cNvPr id="16" name="Freeform 12" descr="n416 Fb Dinh Thu Huyen">
            <a:extLst>
              <a:ext uri="{FF2B5EF4-FFF2-40B4-BE49-F238E27FC236}">
                <a16:creationId xmlns:a16="http://schemas.microsoft.com/office/drawing/2014/main" id="{24460F00-271F-4DCE-9F58-8E88897DE1C1}"/>
              </a:ext>
            </a:extLst>
          </p:cNvPr>
          <p:cNvSpPr/>
          <p:nvPr/>
        </p:nvSpPr>
        <p:spPr>
          <a:xfrm>
            <a:off x="6788822" y="2959608"/>
            <a:ext cx="2355178" cy="2183892"/>
          </a:xfrm>
          <a:custGeom>
            <a:avLst/>
            <a:gdLst/>
            <a:ahLst/>
            <a:cxnLst/>
            <a:rect l="l" t="t" r="r" b="b"/>
            <a:pathLst>
              <a:path w="2355178" h="2183892">
                <a:moveTo>
                  <a:pt x="0" y="0"/>
                </a:moveTo>
                <a:lnTo>
                  <a:pt x="2355178" y="0"/>
                </a:lnTo>
                <a:lnTo>
                  <a:pt x="2355178" y="2183892"/>
                </a:lnTo>
                <a:lnTo>
                  <a:pt x="0" y="21838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17" name="Freeform 10" descr="n416 Fb Dinh Thu Huyen">
            <a:extLst>
              <a:ext uri="{FF2B5EF4-FFF2-40B4-BE49-F238E27FC236}">
                <a16:creationId xmlns:a16="http://schemas.microsoft.com/office/drawing/2014/main" id="{19436DB5-D6D0-4AC6-97F9-E12D6C20D662}"/>
              </a:ext>
            </a:extLst>
          </p:cNvPr>
          <p:cNvSpPr/>
          <p:nvPr/>
        </p:nvSpPr>
        <p:spPr>
          <a:xfrm>
            <a:off x="0" y="137178"/>
            <a:ext cx="2123193" cy="1355660"/>
          </a:xfrm>
          <a:custGeom>
            <a:avLst/>
            <a:gdLst/>
            <a:ahLst/>
            <a:cxnLst/>
            <a:rect l="l" t="t" r="r" b="b"/>
            <a:pathLst>
              <a:path w="3212848" h="2051405">
                <a:moveTo>
                  <a:pt x="0" y="0"/>
                </a:moveTo>
                <a:lnTo>
                  <a:pt x="3212848" y="0"/>
                </a:lnTo>
                <a:lnTo>
                  <a:pt x="3212848" y="2051406"/>
                </a:lnTo>
                <a:lnTo>
                  <a:pt x="0" y="2051406"/>
                </a:lnTo>
                <a:lnTo>
                  <a:pt x="0" y="0"/>
                </a:lnTo>
                <a:close/>
              </a:path>
            </a:pathLst>
          </a:custGeom>
          <a:blipFill>
            <a:blip r:embed="rId5">
              <a:extLst>
                <a:ext uri="{96DAC541-7B7A-43D3-8B79-37D633B846F1}">
                  <asvg:svgBlip xmlns:asvg="http://schemas.microsoft.com/office/drawing/2016/SVG/main" r:embed="rId6"/>
                </a:ext>
              </a:extLst>
            </a:blip>
            <a:stretch>
              <a:fillRect l="-21972" t="-1538"/>
            </a:stretch>
          </a:blipFill>
        </p:spPr>
        <p:txBody>
          <a:bodyPr/>
          <a:lstStyle/>
          <a:p>
            <a:endParaRPr lang="en-US"/>
          </a:p>
        </p:txBody>
      </p:sp>
      <p:sp>
        <p:nvSpPr>
          <p:cNvPr id="2" name="Rectangle: Top Corners One Rounded and One Snipped 1" descr="n416 Fb Dinh Thu Huyen">
            <a:extLst>
              <a:ext uri="{FF2B5EF4-FFF2-40B4-BE49-F238E27FC236}">
                <a16:creationId xmlns:a16="http://schemas.microsoft.com/office/drawing/2014/main" id="{61DB7DC5-3E10-4983-84BE-DE2D0E65418E}"/>
              </a:ext>
            </a:extLst>
          </p:cNvPr>
          <p:cNvSpPr/>
          <p:nvPr/>
        </p:nvSpPr>
        <p:spPr>
          <a:xfrm>
            <a:off x="1389529" y="1492937"/>
            <a:ext cx="6364942" cy="1698597"/>
          </a:xfrm>
          <a:prstGeom prst="snipRoundRect">
            <a:avLst/>
          </a:prstGeom>
          <a:noFill/>
          <a:ln w="28575">
            <a:solidFill>
              <a:srgbClr val="F6BD6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3" descr="n416 Fb Dinh Thu Huyen">
            <a:extLst>
              <a:ext uri="{FF2B5EF4-FFF2-40B4-BE49-F238E27FC236}">
                <a16:creationId xmlns:a16="http://schemas.microsoft.com/office/drawing/2014/main" id="{577F4F50-63D8-42B9-969E-1DBB86BFB097}"/>
              </a:ext>
            </a:extLst>
          </p:cNvPr>
          <p:cNvSpPr/>
          <p:nvPr/>
        </p:nvSpPr>
        <p:spPr>
          <a:xfrm rot="20094837">
            <a:off x="633919" y="1978815"/>
            <a:ext cx="1362868" cy="1993825"/>
          </a:xfrm>
          <a:custGeom>
            <a:avLst/>
            <a:gdLst/>
            <a:ahLst/>
            <a:cxnLst/>
            <a:rect l="l" t="t" r="r" b="b"/>
            <a:pathLst>
              <a:path w="2162011" h="3162942">
                <a:moveTo>
                  <a:pt x="0" y="0"/>
                </a:moveTo>
                <a:lnTo>
                  <a:pt x="2162011" y="0"/>
                </a:lnTo>
                <a:lnTo>
                  <a:pt x="2162011" y="3162941"/>
                </a:lnTo>
                <a:lnTo>
                  <a:pt x="0" y="316294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1" name="Freeform 19" descr="n416 Fb Dinh Thu Huyen">
            <a:extLst>
              <a:ext uri="{FF2B5EF4-FFF2-40B4-BE49-F238E27FC236}">
                <a16:creationId xmlns:a16="http://schemas.microsoft.com/office/drawing/2014/main" id="{9E942DD3-845A-466B-9F0C-34F1AEF7AEC3}"/>
              </a:ext>
            </a:extLst>
          </p:cNvPr>
          <p:cNvSpPr/>
          <p:nvPr/>
        </p:nvSpPr>
        <p:spPr>
          <a:xfrm>
            <a:off x="7626619" y="750002"/>
            <a:ext cx="542575" cy="1609588"/>
          </a:xfrm>
          <a:custGeom>
            <a:avLst/>
            <a:gdLst/>
            <a:ahLst/>
            <a:cxnLst/>
            <a:rect l="l" t="t" r="r" b="b"/>
            <a:pathLst>
              <a:path w="667956" h="1981539">
                <a:moveTo>
                  <a:pt x="0" y="0"/>
                </a:moveTo>
                <a:lnTo>
                  <a:pt x="667956" y="0"/>
                </a:lnTo>
                <a:lnTo>
                  <a:pt x="667956" y="1981539"/>
                </a:lnTo>
                <a:lnTo>
                  <a:pt x="0" y="1981539"/>
                </a:lnTo>
                <a:lnTo>
                  <a:pt x="0" y="0"/>
                </a:lnTo>
                <a:close/>
              </a:path>
            </a:pathLst>
          </a:custGeom>
          <a:blipFill>
            <a:blip r:embed="rId9">
              <a:extLst>
                <a:ext uri="{96DAC541-7B7A-43D3-8B79-37D633B846F1}">
                  <asvg:svgBlip xmlns:asvg="http://schemas.microsoft.com/office/drawing/2016/SVG/main" r:embed="rId10"/>
                </a:ext>
              </a:extLst>
            </a:blip>
            <a:stretch>
              <a:fillRect l="-533991" t="-66462" b="-41193"/>
            </a:stretch>
          </a:blipFill>
        </p:spPr>
        <p:txBody>
          <a:bodyPr/>
          <a:lstStyle/>
          <a:p>
            <a:endParaRPr lang="en-US"/>
          </a:p>
        </p:txBody>
      </p:sp>
    </p:spTree>
    <p:extLst>
      <p:ext uri="{BB962C8B-B14F-4D97-AF65-F5344CB8AC3E}">
        <p14:creationId xmlns:p14="http://schemas.microsoft.com/office/powerpoint/2010/main" val="272716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descr="n416 Fb Dinh Thu Huyen"/>
          <p:cNvSpPr txBox="1"/>
          <p:nvPr/>
        </p:nvSpPr>
        <p:spPr>
          <a:xfrm>
            <a:off x="974785" y="1022618"/>
            <a:ext cx="5055756" cy="2308324"/>
          </a:xfrm>
          <a:prstGeom prst="rect">
            <a:avLst/>
          </a:prstGeom>
          <a:noFill/>
        </p:spPr>
        <p:txBody>
          <a:bodyPr wrap="square" rtlCol="0">
            <a:spAutoFit/>
          </a:bodyPr>
          <a:lstStyle/>
          <a:p>
            <a:pPr algn="just"/>
            <a:r>
              <a:rPr lang="vi-VN" sz="2400" dirty="0">
                <a:solidFill>
                  <a:srgbClr val="F28482"/>
                </a:solidFill>
                <a:latin typeface="Bahnschrift SemiBold" panose="020B0502040204020203" pitchFamily="34" charset="0"/>
                <a:ea typeface="Cambria" panose="02040503050406030204" pitchFamily="18" charset="0"/>
              </a:rPr>
              <a:t>Tại sao có thể sản xuất thuốc viên bằng cách nghiền nhỏ dược phẩm rồi cho vào khuôn nén mạnh? Nếu bẻ đôi viên thuốc rồi dùng tay ép sát hai mảnh lại thì hai mảnh không thể dính liền với nhau. Tại sao?</a:t>
            </a:r>
            <a:endParaRPr lang="en-US" sz="2400" dirty="0">
              <a:solidFill>
                <a:srgbClr val="F28482"/>
              </a:solidFill>
              <a:latin typeface="Bahnschrift SemiBold" panose="020B0502040204020203" pitchFamily="34" charset="0"/>
              <a:ea typeface="Cambria" panose="02040503050406030204" pitchFamily="18" charset="0"/>
            </a:endParaRPr>
          </a:p>
        </p:txBody>
      </p:sp>
      <p:pic>
        <p:nvPicPr>
          <p:cNvPr id="6" name="Picture 5" descr="n416 Fb Dinh Thu Huyen"/>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230471" y="535105"/>
            <a:ext cx="2822760" cy="2114550"/>
          </a:xfrm>
          <a:prstGeom prst="rect">
            <a:avLst/>
          </a:prstGeom>
        </p:spPr>
      </p:pic>
      <p:pic>
        <p:nvPicPr>
          <p:cNvPr id="7" name="Picture 6" descr="n416 Fb Dinh Thu Huyen"/>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Lst>
          </a:blip>
          <a:stretch>
            <a:fillRect/>
          </a:stretch>
        </p:blipFill>
        <p:spPr>
          <a:xfrm>
            <a:off x="6230471" y="2782316"/>
            <a:ext cx="2822760" cy="2142782"/>
          </a:xfrm>
          <a:prstGeom prst="rect">
            <a:avLst/>
          </a:prstGeom>
        </p:spPr>
      </p:pic>
      <p:sp>
        <p:nvSpPr>
          <p:cNvPr id="2" name="Rectangle: Rounded Corners 1" descr="n416 Fb Dinh Thu Huyen">
            <a:extLst>
              <a:ext uri="{FF2B5EF4-FFF2-40B4-BE49-F238E27FC236}">
                <a16:creationId xmlns:a16="http://schemas.microsoft.com/office/drawing/2014/main" id="{DF0D9ACB-C960-44EE-BC57-F38931AB984D}"/>
              </a:ext>
            </a:extLst>
          </p:cNvPr>
          <p:cNvSpPr/>
          <p:nvPr/>
        </p:nvSpPr>
        <p:spPr>
          <a:xfrm>
            <a:off x="715991" y="535104"/>
            <a:ext cx="5382883" cy="3041813"/>
          </a:xfrm>
          <a:prstGeom prst="roundRect">
            <a:avLst>
              <a:gd name="adj" fmla="val 13130"/>
            </a:avLst>
          </a:prstGeom>
          <a:noFill/>
          <a:ln w="28575">
            <a:solidFill>
              <a:srgbClr val="663300"/>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descr="n416 Fb Dinh Thu Huyen">
            <a:extLst>
              <a:ext uri="{FF2B5EF4-FFF2-40B4-BE49-F238E27FC236}">
                <a16:creationId xmlns:a16="http://schemas.microsoft.com/office/drawing/2014/main" id="{7088220B-ED67-4595-B437-B74C1523E60F}"/>
              </a:ext>
            </a:extLst>
          </p:cNvPr>
          <p:cNvSpPr/>
          <p:nvPr/>
        </p:nvSpPr>
        <p:spPr>
          <a:xfrm>
            <a:off x="29828" y="-172944"/>
            <a:ext cx="1372325" cy="1416095"/>
          </a:xfrm>
          <a:custGeom>
            <a:avLst/>
            <a:gdLst/>
            <a:ahLst/>
            <a:cxnLst/>
            <a:rect l="l" t="t" r="r" b="b"/>
            <a:pathLst>
              <a:path w="2424781" h="2502119">
                <a:moveTo>
                  <a:pt x="0" y="0"/>
                </a:moveTo>
                <a:lnTo>
                  <a:pt x="2424781" y="0"/>
                </a:lnTo>
                <a:lnTo>
                  <a:pt x="2424781" y="2502119"/>
                </a:lnTo>
                <a:lnTo>
                  <a:pt x="0" y="25021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9" descr="n416 Fb Dinh Thu Huyen">
            <a:extLst>
              <a:ext uri="{FF2B5EF4-FFF2-40B4-BE49-F238E27FC236}">
                <a16:creationId xmlns:a16="http://schemas.microsoft.com/office/drawing/2014/main" id="{7CAB44DD-1DF2-411F-AF57-DCB040FD860C}"/>
              </a:ext>
            </a:extLst>
          </p:cNvPr>
          <p:cNvSpPr/>
          <p:nvPr/>
        </p:nvSpPr>
        <p:spPr>
          <a:xfrm rot="861041">
            <a:off x="5386231" y="2652479"/>
            <a:ext cx="667956" cy="1981539"/>
          </a:xfrm>
          <a:custGeom>
            <a:avLst/>
            <a:gdLst/>
            <a:ahLst/>
            <a:cxnLst/>
            <a:rect l="l" t="t" r="r" b="b"/>
            <a:pathLst>
              <a:path w="667956" h="1981539">
                <a:moveTo>
                  <a:pt x="0" y="0"/>
                </a:moveTo>
                <a:lnTo>
                  <a:pt x="667956" y="0"/>
                </a:lnTo>
                <a:lnTo>
                  <a:pt x="667956" y="1981539"/>
                </a:lnTo>
                <a:lnTo>
                  <a:pt x="0" y="1981539"/>
                </a:lnTo>
                <a:lnTo>
                  <a:pt x="0" y="0"/>
                </a:lnTo>
                <a:close/>
              </a:path>
            </a:pathLst>
          </a:custGeom>
          <a:blipFill>
            <a:blip r:embed="rId8">
              <a:extLst>
                <a:ext uri="{96DAC541-7B7A-43D3-8B79-37D633B846F1}">
                  <asvg:svgBlip xmlns:asvg="http://schemas.microsoft.com/office/drawing/2016/SVG/main" r:embed="rId9"/>
                </a:ext>
              </a:extLst>
            </a:blip>
            <a:stretch>
              <a:fillRect l="-533991" t="-66462" b="-41193"/>
            </a:stretch>
          </a:blipFill>
        </p:spPr>
        <p:txBody>
          <a:bodyPr/>
          <a:lstStyle/>
          <a:p>
            <a:endParaRPr lang="en-US"/>
          </a:p>
        </p:txBody>
      </p:sp>
      <p:sp>
        <p:nvSpPr>
          <p:cNvPr id="11" name="Freeform 21" descr="n416 Fb Dinh Thu Huyen">
            <a:extLst>
              <a:ext uri="{FF2B5EF4-FFF2-40B4-BE49-F238E27FC236}">
                <a16:creationId xmlns:a16="http://schemas.microsoft.com/office/drawing/2014/main" id="{0C6B4F1C-1162-4270-A0D4-85752309477E}"/>
              </a:ext>
            </a:extLst>
          </p:cNvPr>
          <p:cNvSpPr/>
          <p:nvPr/>
        </p:nvSpPr>
        <p:spPr>
          <a:xfrm rot="19357316" flipH="1">
            <a:off x="5764448" y="-236751"/>
            <a:ext cx="668849" cy="835664"/>
          </a:xfrm>
          <a:custGeom>
            <a:avLst/>
            <a:gdLst/>
            <a:ahLst/>
            <a:cxnLst/>
            <a:rect l="l" t="t" r="r" b="b"/>
            <a:pathLst>
              <a:path w="743077" h="1035804">
                <a:moveTo>
                  <a:pt x="0" y="0"/>
                </a:moveTo>
                <a:lnTo>
                  <a:pt x="743077" y="0"/>
                </a:lnTo>
                <a:lnTo>
                  <a:pt x="743077" y="1035804"/>
                </a:lnTo>
                <a:lnTo>
                  <a:pt x="0" y="1035804"/>
                </a:lnTo>
                <a:lnTo>
                  <a:pt x="0" y="0"/>
                </a:lnTo>
                <a:close/>
              </a:path>
            </a:pathLst>
          </a:custGeom>
          <a:blipFill>
            <a:blip r:embed="rId10">
              <a:extLst>
                <a:ext uri="{96DAC541-7B7A-43D3-8B79-37D633B846F1}">
                  <asvg:svgBlip xmlns:asvg="http://schemas.microsoft.com/office/drawing/2016/SVG/main" r:embed="rId11"/>
                </a:ext>
              </a:extLst>
            </a:blip>
            <a:stretch>
              <a:fillRect l="-32226" t="-13416" r="-484329" b="-283840"/>
            </a:stretch>
          </a:blipFill>
        </p:spPr>
        <p:txBody>
          <a:bodyPr/>
          <a:lstStyle/>
          <a:p>
            <a:endParaRPr lang="en-US"/>
          </a:p>
        </p:txBody>
      </p:sp>
    </p:spTree>
    <p:extLst>
      <p:ext uri="{BB962C8B-B14F-4D97-AF65-F5344CB8AC3E}">
        <p14:creationId xmlns:p14="http://schemas.microsoft.com/office/powerpoint/2010/main" val="851870404"/>
      </p:ext>
    </p:extLst>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ded Corner 3" descr="n416 Fb Dinh Thu Huyen"/>
          <p:cNvSpPr/>
          <p:nvPr/>
        </p:nvSpPr>
        <p:spPr>
          <a:xfrm>
            <a:off x="247426" y="344245"/>
            <a:ext cx="4668819" cy="4006703"/>
          </a:xfrm>
          <a:prstGeom prst="foldedCorner">
            <a:avLst/>
          </a:prstGeom>
          <a:noFill/>
          <a:ln w="38100">
            <a:solidFill>
              <a:srgbClr val="F2848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descr="n416 Fb Dinh Thu Huyen"/>
          <p:cNvSpPr txBox="1"/>
          <p:nvPr/>
        </p:nvSpPr>
        <p:spPr>
          <a:xfrm>
            <a:off x="311971" y="454770"/>
            <a:ext cx="4539727" cy="3785652"/>
          </a:xfrm>
          <a:prstGeom prst="rect">
            <a:avLst/>
          </a:prstGeom>
          <a:noFill/>
        </p:spPr>
        <p:txBody>
          <a:bodyPr wrap="square" rtlCol="0">
            <a:spAutoFit/>
          </a:bodyPr>
          <a:lstStyle/>
          <a:p>
            <a:pPr algn="just"/>
            <a:r>
              <a:rPr lang="vi-VN" sz="2400" dirty="0">
                <a:solidFill>
                  <a:srgbClr val="663300"/>
                </a:solidFill>
                <a:latin typeface="Bahnschrift SemiBold" panose="020B0502040204020203" pitchFamily="34" charset="0"/>
                <a:ea typeface="Cambria" panose="02040503050406030204" pitchFamily="18" charset="0"/>
              </a:rPr>
              <a:t>Vì sau khi bẻ đôi viên thuốc. Các liên kết giữa hai mảnh đã bị phá vỡ. Khi ép sát hai mảnh, khoảng cách giữa các phân tử trong hai mảnh lớn hơn kích thước phân tử thuốc nên lực tương tác giữa các phân tử trong hai mảnh là không đáng kể. Do đó, hai mảnh không thể dính liền với nhau</a:t>
            </a:r>
            <a:endParaRPr lang="en-US" sz="2400" dirty="0">
              <a:solidFill>
                <a:srgbClr val="663300"/>
              </a:solidFill>
              <a:latin typeface="Bahnschrift SemiBold" panose="020B0502040204020203" pitchFamily="34" charset="0"/>
              <a:ea typeface="Cambria" panose="02040503050406030204" pitchFamily="18" charset="0"/>
            </a:endParaRPr>
          </a:p>
        </p:txBody>
      </p:sp>
      <p:pic>
        <p:nvPicPr>
          <p:cNvPr id="6" name="Picture 5" descr="n416 Fb Dinh Thu Huyen"/>
          <p:cNvPicPr>
            <a:picLocks noChangeAspect="1"/>
          </p:cNvPicPr>
          <p:nvPr/>
        </p:nvPicPr>
        <p:blipFill>
          <a:blip r:embed="rId2"/>
          <a:stretch>
            <a:fillRect/>
          </a:stretch>
        </p:blipFill>
        <p:spPr>
          <a:xfrm>
            <a:off x="5486400" y="344245"/>
            <a:ext cx="3576917" cy="2235573"/>
          </a:xfrm>
          <a:prstGeom prst="rect">
            <a:avLst/>
          </a:prstGeom>
        </p:spPr>
      </p:pic>
      <p:pic>
        <p:nvPicPr>
          <p:cNvPr id="8" name="Picture 7" descr="n416 Fb Dinh Thu Huyen"/>
          <p:cNvPicPr>
            <a:picLocks noChangeAspect="1"/>
          </p:cNvPicPr>
          <p:nvPr/>
        </p:nvPicPr>
        <p:blipFill>
          <a:blip r:embed="rId3"/>
          <a:stretch>
            <a:fillRect/>
          </a:stretch>
        </p:blipFill>
        <p:spPr>
          <a:xfrm>
            <a:off x="5486400" y="2698553"/>
            <a:ext cx="3576917" cy="2168742"/>
          </a:xfrm>
          <a:prstGeom prst="rect">
            <a:avLst/>
          </a:prstGeom>
        </p:spPr>
      </p:pic>
      <p:sp>
        <p:nvSpPr>
          <p:cNvPr id="7" name="Freeform 2" descr="n416 Fb Dinh Thu Huyen">
            <a:extLst>
              <a:ext uri="{FF2B5EF4-FFF2-40B4-BE49-F238E27FC236}">
                <a16:creationId xmlns:a16="http://schemas.microsoft.com/office/drawing/2014/main" id="{FE19E677-B220-486C-958A-F88F09809217}"/>
              </a:ext>
            </a:extLst>
          </p:cNvPr>
          <p:cNvSpPr/>
          <p:nvPr/>
        </p:nvSpPr>
        <p:spPr>
          <a:xfrm>
            <a:off x="152536" y="4461473"/>
            <a:ext cx="943019" cy="623887"/>
          </a:xfrm>
          <a:custGeom>
            <a:avLst/>
            <a:gdLst/>
            <a:ahLst/>
            <a:cxnLst/>
            <a:rect l="l" t="t" r="r" b="b"/>
            <a:pathLst>
              <a:path w="2634005" h="1724279">
                <a:moveTo>
                  <a:pt x="0" y="0"/>
                </a:moveTo>
                <a:lnTo>
                  <a:pt x="2634005" y="0"/>
                </a:lnTo>
                <a:lnTo>
                  <a:pt x="2634005" y="1724279"/>
                </a:lnTo>
                <a:lnTo>
                  <a:pt x="0" y="17242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53881959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416 Fb Dinh Thu Huy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009" y="88323"/>
            <a:ext cx="4814455" cy="4814455"/>
          </a:xfrm>
          <a:prstGeom prst="rect">
            <a:avLst/>
          </a:prstGeom>
        </p:spPr>
      </p:pic>
    </p:spTree>
    <p:extLst>
      <p:ext uri="{BB962C8B-B14F-4D97-AF65-F5344CB8AC3E}">
        <p14:creationId xmlns:p14="http://schemas.microsoft.com/office/powerpoint/2010/main" val="1012890185"/>
      </p:ext>
    </p:extLst>
  </p:cSld>
  <p:clrMapOvr>
    <a:masterClrMapping/>
  </p:clrMapOvr>
  <mc:AlternateContent xmlns:mc="http://schemas.openxmlformats.org/markup-compatibility/2006" xmlns:p14="http://schemas.microsoft.com/office/powerpoint/2010/main">
    <mc:Choice Requires="p14">
      <p:transition spd="slow" p14:dur="1500">
        <p:split orient="vert" dir="in"/>
        <p:sndAc>
          <p:stSnd>
            <p:snd r:embed="rId2" name="applause.wav"/>
          </p:stSnd>
        </p:sndAc>
      </p:transition>
    </mc:Choice>
    <mc:Fallback xmlns="">
      <p:transition spd="slow">
        <p:split orient="vert" dir="in"/>
        <p:sndAc>
          <p:stSnd>
            <p:snd r:embed="rId4" name="applause.wav"/>
          </p:stSnd>
        </p:sndAc>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16" name="Google Shape;476;p33" descr="n416 Fb Dinh Thu Huyen"/>
          <p:cNvSpPr txBox="1">
            <a:spLocks noGrp="1"/>
          </p:cNvSpPr>
          <p:nvPr>
            <p:ph type="title"/>
          </p:nvPr>
        </p:nvSpPr>
        <p:spPr>
          <a:xfrm>
            <a:off x="521148" y="147437"/>
            <a:ext cx="7906858" cy="1345721"/>
          </a:xfrm>
          <a:prstGeom prst="rect">
            <a:avLst/>
          </a:prstGeom>
        </p:spPr>
        <p:txBody>
          <a:bodyPr spcFirstLastPara="1" wrap="square" lIns="91425" tIns="91425" rIns="91425" bIns="91425" anchor="ctr" anchorCtr="0">
            <a:noAutofit/>
          </a:bodyPr>
          <a:lstStyle/>
          <a:p>
            <a:r>
              <a:rPr lang="en-US" sz="6000" dirty="0">
                <a:solidFill>
                  <a:srgbClr val="84A59D"/>
                </a:solidFill>
                <a:latin typeface="Bahnschrift SemiBold" panose="020B0502040204020203" pitchFamily="34" charset="0"/>
              </a:rPr>
              <a:t>III. SỰ CHUYỂN THỂ</a:t>
            </a:r>
          </a:p>
        </p:txBody>
      </p:sp>
      <p:pic>
        <p:nvPicPr>
          <p:cNvPr id="18" name="Picture 17" descr="n416 Fb Dinh Thu Huyen">
            <a:extLst>
              <a:ext uri="{FF2B5EF4-FFF2-40B4-BE49-F238E27FC236}">
                <a16:creationId xmlns:a16="http://schemas.microsoft.com/office/drawing/2014/main" id="{3EEA53B7-4ED9-4C8C-8DE4-3E0876A1F9F5}"/>
              </a:ext>
            </a:extLst>
          </p:cNvPr>
          <p:cNvPicPr/>
          <p:nvPr/>
        </p:nvPicPr>
        <p:blipFill>
          <a:blip r:embed="rId3"/>
          <a:stretch>
            <a:fillRect/>
          </a:stretch>
        </p:blipFill>
        <p:spPr>
          <a:xfrm>
            <a:off x="3088500" y="1564817"/>
            <a:ext cx="2967000" cy="2705259"/>
          </a:xfrm>
          <a:prstGeom prst="rect">
            <a:avLst/>
          </a:prstGeom>
        </p:spPr>
      </p:pic>
      <p:sp>
        <p:nvSpPr>
          <p:cNvPr id="19" name="Freeform 3" descr="n416 Fb Dinh Thu Huyen">
            <a:extLst>
              <a:ext uri="{FF2B5EF4-FFF2-40B4-BE49-F238E27FC236}">
                <a16:creationId xmlns:a16="http://schemas.microsoft.com/office/drawing/2014/main" id="{5B3B3B6E-C05A-4368-BA5D-CCC8FF153601}"/>
              </a:ext>
            </a:extLst>
          </p:cNvPr>
          <p:cNvSpPr/>
          <p:nvPr/>
        </p:nvSpPr>
        <p:spPr>
          <a:xfrm rot="20439080">
            <a:off x="101426" y="-9891"/>
            <a:ext cx="1250778" cy="1829842"/>
          </a:xfrm>
          <a:custGeom>
            <a:avLst/>
            <a:gdLst/>
            <a:ahLst/>
            <a:cxnLst/>
            <a:rect l="l" t="t" r="r" b="b"/>
            <a:pathLst>
              <a:path w="2162011" h="3162942">
                <a:moveTo>
                  <a:pt x="0" y="0"/>
                </a:moveTo>
                <a:lnTo>
                  <a:pt x="2162011" y="0"/>
                </a:lnTo>
                <a:lnTo>
                  <a:pt x="2162011" y="3162941"/>
                </a:lnTo>
                <a:lnTo>
                  <a:pt x="0" y="31629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0" name="Freeform 6" descr="n416 Fb Dinh Thu Huyen">
            <a:extLst>
              <a:ext uri="{FF2B5EF4-FFF2-40B4-BE49-F238E27FC236}">
                <a16:creationId xmlns:a16="http://schemas.microsoft.com/office/drawing/2014/main" id="{23663C1F-DD52-4BC2-8A32-F9E6EF32EDFA}"/>
              </a:ext>
            </a:extLst>
          </p:cNvPr>
          <p:cNvSpPr/>
          <p:nvPr/>
        </p:nvSpPr>
        <p:spPr>
          <a:xfrm>
            <a:off x="6901133" y="3675437"/>
            <a:ext cx="2363637" cy="1468063"/>
          </a:xfrm>
          <a:custGeom>
            <a:avLst/>
            <a:gdLst/>
            <a:ahLst/>
            <a:cxnLst/>
            <a:rect l="l" t="t" r="r" b="b"/>
            <a:pathLst>
              <a:path w="2893997" h="1724279">
                <a:moveTo>
                  <a:pt x="0" y="0"/>
                </a:moveTo>
                <a:lnTo>
                  <a:pt x="2893997" y="0"/>
                </a:lnTo>
                <a:lnTo>
                  <a:pt x="2893997" y="1724279"/>
                </a:lnTo>
                <a:lnTo>
                  <a:pt x="0" y="1724279"/>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347517595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2" name="Rectangle: Rounded Corners 1" descr="n416 Fb Dinh Thu Huyen">
            <a:extLst>
              <a:ext uri="{FF2B5EF4-FFF2-40B4-BE49-F238E27FC236}">
                <a16:creationId xmlns:a16="http://schemas.microsoft.com/office/drawing/2014/main" id="{A697445C-98F8-46F6-A140-D216301BFD0D}"/>
              </a:ext>
            </a:extLst>
          </p:cNvPr>
          <p:cNvSpPr/>
          <p:nvPr/>
        </p:nvSpPr>
        <p:spPr>
          <a:xfrm>
            <a:off x="741872" y="362309"/>
            <a:ext cx="3157268" cy="707366"/>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Google Shape;576;p36" descr="n416 Fb Dinh Thu Huyen"/>
          <p:cNvSpPr txBox="1">
            <a:spLocks noGrp="1"/>
          </p:cNvSpPr>
          <p:nvPr>
            <p:ph type="title"/>
          </p:nvPr>
        </p:nvSpPr>
        <p:spPr>
          <a:xfrm>
            <a:off x="741872" y="466555"/>
            <a:ext cx="3157268" cy="50576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3000" dirty="0">
                <a:solidFill>
                  <a:schemeClr val="bg1"/>
                </a:solidFill>
                <a:latin typeface="Bahnschrift SemiBold" panose="020B0502040204020203" pitchFamily="34" charset="0"/>
              </a:rPr>
              <a:t>1. </a:t>
            </a:r>
            <a:r>
              <a:rPr lang="en-GB" sz="3000" dirty="0" err="1">
                <a:solidFill>
                  <a:schemeClr val="bg1"/>
                </a:solidFill>
                <a:latin typeface="Bahnschrift SemiBold" panose="020B0502040204020203" pitchFamily="34" charset="0"/>
              </a:rPr>
              <a:t>Sự</a:t>
            </a:r>
            <a:r>
              <a:rPr lang="en-GB" sz="3000" dirty="0">
                <a:solidFill>
                  <a:schemeClr val="bg1"/>
                </a:solidFill>
                <a:latin typeface="Bahnschrift SemiBold" panose="020B0502040204020203" pitchFamily="34" charset="0"/>
              </a:rPr>
              <a:t> </a:t>
            </a:r>
            <a:r>
              <a:rPr lang="en-GB" sz="3000" dirty="0" err="1">
                <a:solidFill>
                  <a:schemeClr val="bg1"/>
                </a:solidFill>
                <a:latin typeface="Bahnschrift SemiBold" panose="020B0502040204020203" pitchFamily="34" charset="0"/>
              </a:rPr>
              <a:t>chuyển</a:t>
            </a:r>
            <a:r>
              <a:rPr lang="en-GB" sz="3000" dirty="0">
                <a:solidFill>
                  <a:schemeClr val="bg1"/>
                </a:solidFill>
                <a:latin typeface="Bahnschrift SemiBold" panose="020B0502040204020203" pitchFamily="34" charset="0"/>
              </a:rPr>
              <a:t> </a:t>
            </a:r>
            <a:r>
              <a:rPr lang="en-GB" sz="3000" dirty="0" err="1">
                <a:solidFill>
                  <a:schemeClr val="bg1"/>
                </a:solidFill>
                <a:latin typeface="Bahnschrift SemiBold" panose="020B0502040204020203" pitchFamily="34" charset="0"/>
              </a:rPr>
              <a:t>thể</a:t>
            </a:r>
            <a:endParaRPr sz="3000" dirty="0">
              <a:solidFill>
                <a:schemeClr val="bg1"/>
              </a:solidFill>
              <a:latin typeface="Bahnschrift SemiBold" panose="020B0502040204020203" pitchFamily="34" charset="0"/>
            </a:endParaRPr>
          </a:p>
        </p:txBody>
      </p:sp>
      <p:sp>
        <p:nvSpPr>
          <p:cNvPr id="578" name="Google Shape;578;p36" descr="n416 Fb Dinh Thu Huyen"/>
          <p:cNvSpPr txBox="1">
            <a:spLocks noGrp="1"/>
          </p:cNvSpPr>
          <p:nvPr>
            <p:ph type="subTitle" idx="1"/>
          </p:nvPr>
        </p:nvSpPr>
        <p:spPr>
          <a:xfrm>
            <a:off x="187378" y="1162825"/>
            <a:ext cx="5462923" cy="3866375"/>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Các</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chất</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có</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thể</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chuyển</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từ</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thể</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này</a:t>
            </a:r>
            <a:r>
              <a:rPr lang="en-GB" sz="2400" dirty="0">
                <a:solidFill>
                  <a:schemeClr val="accent1">
                    <a:lumMod val="50000"/>
                  </a:schemeClr>
                </a:solidFill>
                <a:latin typeface="Bahnschrift SemiBold" panose="020B0502040204020203" pitchFamily="34" charset="0"/>
                <a:ea typeface="Cambria" panose="02040503050406030204" pitchFamily="18" charset="0"/>
              </a:rPr>
              <a:t> sang </a:t>
            </a:r>
            <a:r>
              <a:rPr lang="en-GB" sz="2400" dirty="0" err="1">
                <a:solidFill>
                  <a:schemeClr val="accent1">
                    <a:lumMod val="50000"/>
                  </a:schemeClr>
                </a:solidFill>
                <a:latin typeface="Bahnschrift SemiBold" panose="020B0502040204020203" pitchFamily="34" charset="0"/>
                <a:ea typeface="Cambria" panose="02040503050406030204" pitchFamily="18" charset="0"/>
              </a:rPr>
              <a:t>thể</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khác</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p>
          <a:p>
            <a:pPr marL="0" lvl="0" indent="0" algn="just" rtl="0">
              <a:spcBef>
                <a:spcPts val="0"/>
              </a:spcBef>
              <a:spcAft>
                <a:spcPts val="0"/>
              </a:spcAft>
              <a:buNone/>
            </a:pP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Đa</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số</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các</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chất</a:t>
            </a:r>
            <a:r>
              <a:rPr lang="en-GB" sz="2400" dirty="0">
                <a:solidFill>
                  <a:srgbClr val="84A59D"/>
                </a:solidFill>
                <a:latin typeface="Bahnschrift SemiBold" panose="020B0502040204020203" pitchFamily="34" charset="0"/>
                <a:ea typeface="Cambria" panose="02040503050406030204" pitchFamily="18" charset="0"/>
              </a:rPr>
              <a:t> ở </a:t>
            </a:r>
            <a:r>
              <a:rPr lang="en-GB" sz="2400" dirty="0" err="1">
                <a:solidFill>
                  <a:srgbClr val="84A59D"/>
                </a:solidFill>
                <a:latin typeface="Bahnschrift SemiBold" panose="020B0502040204020203" pitchFamily="34" charset="0"/>
                <a:ea typeface="Cambria" panose="02040503050406030204" pitchFamily="18" charset="0"/>
              </a:rPr>
              <a:t>thể</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rắn</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khi</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nóng</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lên</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có</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thể</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chuyển</a:t>
            </a:r>
            <a:r>
              <a:rPr lang="en-GB" sz="2400" dirty="0">
                <a:solidFill>
                  <a:srgbClr val="84A59D"/>
                </a:solidFill>
                <a:latin typeface="Bahnschrift SemiBold" panose="020B0502040204020203" pitchFamily="34" charset="0"/>
                <a:ea typeface="Cambria" panose="02040503050406030204" pitchFamily="18" charset="0"/>
              </a:rPr>
              <a:t> sang </a:t>
            </a:r>
            <a:r>
              <a:rPr lang="en-GB" sz="2400" dirty="0" err="1">
                <a:solidFill>
                  <a:srgbClr val="84A59D"/>
                </a:solidFill>
                <a:latin typeface="Bahnschrift SemiBold" panose="020B0502040204020203" pitchFamily="34" charset="0"/>
                <a:ea typeface="Cambria" panose="02040503050406030204" pitchFamily="18" charset="0"/>
              </a:rPr>
              <a:t>thể</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lỏng</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rồi</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từ</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thể</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lỏng</a:t>
            </a:r>
            <a:r>
              <a:rPr lang="en-GB" sz="2400" dirty="0">
                <a:solidFill>
                  <a:srgbClr val="84A59D"/>
                </a:solidFill>
                <a:latin typeface="Bahnschrift SemiBold" panose="020B0502040204020203" pitchFamily="34" charset="0"/>
                <a:ea typeface="Cambria" panose="02040503050406030204" pitchFamily="18" charset="0"/>
              </a:rPr>
              <a:t> sang </a:t>
            </a:r>
            <a:r>
              <a:rPr lang="en-GB" sz="2400" dirty="0" err="1">
                <a:solidFill>
                  <a:srgbClr val="84A59D"/>
                </a:solidFill>
                <a:latin typeface="Bahnschrift SemiBold" panose="020B0502040204020203" pitchFamily="34" charset="0"/>
                <a:ea typeface="Cambria" panose="02040503050406030204" pitchFamily="18" charset="0"/>
              </a:rPr>
              <a:t>thể</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khí</a:t>
            </a:r>
            <a:r>
              <a:rPr lang="en-GB" sz="2400" dirty="0">
                <a:solidFill>
                  <a:srgbClr val="84A59D"/>
                </a:solidFill>
                <a:latin typeface="Bahnschrift SemiBold" panose="020B0502040204020203" pitchFamily="34" charset="0"/>
                <a:ea typeface="Cambria" panose="02040503050406030204" pitchFamily="18" charset="0"/>
              </a:rPr>
              <a:t>.</a:t>
            </a:r>
          </a:p>
          <a:p>
            <a:pPr marL="0" lvl="0" indent="0" algn="just" rtl="0">
              <a:spcBef>
                <a:spcPts val="0"/>
              </a:spcBef>
              <a:spcAft>
                <a:spcPts val="0"/>
              </a:spcAft>
              <a:buNone/>
            </a:pPr>
            <a:r>
              <a:rPr lang="en-GB" sz="2400" dirty="0">
                <a:solidFill>
                  <a:schemeClr val="accent1">
                    <a:lumMod val="50000"/>
                  </a:schemeClr>
                </a:solidFill>
                <a:latin typeface="Bahnschrift SemiBold" panose="020B0502040204020203" pitchFamily="34" charset="0"/>
                <a:ea typeface="Cambria" panose="02040503050406030204" pitchFamily="18" charset="0"/>
              </a:rPr>
              <a:t>- Ng</a:t>
            </a:r>
            <a:r>
              <a:rPr lang="vi-VN" sz="2400" dirty="0">
                <a:solidFill>
                  <a:schemeClr val="accent1">
                    <a:lumMod val="50000"/>
                  </a:schemeClr>
                </a:solidFill>
                <a:latin typeface="Bahnschrift SemiBold" panose="020B0502040204020203" pitchFamily="34" charset="0"/>
                <a:ea typeface="Cambria" panose="02040503050406030204" pitchFamily="18" charset="0"/>
              </a:rPr>
              <a:t>ư</a:t>
            </a:r>
            <a:r>
              <a:rPr lang="en-US" sz="2400" dirty="0">
                <a:solidFill>
                  <a:schemeClr val="accent1">
                    <a:lumMod val="50000"/>
                  </a:schemeClr>
                </a:solidFill>
                <a:latin typeface="Bahnschrift SemiBold" panose="020B0502040204020203" pitchFamily="34" charset="0"/>
                <a:ea typeface="Cambria" panose="02040503050406030204" pitchFamily="18" charset="0"/>
              </a:rPr>
              <a:t>ợ</a:t>
            </a:r>
            <a:r>
              <a:rPr lang="en-GB" sz="2400" dirty="0">
                <a:solidFill>
                  <a:schemeClr val="accent1">
                    <a:lumMod val="50000"/>
                  </a:schemeClr>
                </a:solidFill>
                <a:latin typeface="Bahnschrift SemiBold" panose="020B0502040204020203" pitchFamily="34" charset="0"/>
                <a:ea typeface="Cambria" panose="02040503050406030204" pitchFamily="18" charset="0"/>
              </a:rPr>
              <a:t>c </a:t>
            </a:r>
            <a:r>
              <a:rPr lang="en-GB" sz="2400" dirty="0" err="1">
                <a:solidFill>
                  <a:schemeClr val="accent1">
                    <a:lumMod val="50000"/>
                  </a:schemeClr>
                </a:solidFill>
                <a:latin typeface="Bahnschrift SemiBold" panose="020B0502040204020203" pitchFamily="34" charset="0"/>
                <a:ea typeface="Cambria" panose="02040503050406030204" pitchFamily="18" charset="0"/>
              </a:rPr>
              <a:t>lại</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đa</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số</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chất</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khí</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khi</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lạnh</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đi</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có</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thể</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chuyển</a:t>
            </a:r>
            <a:r>
              <a:rPr lang="en-GB" sz="2400" dirty="0">
                <a:solidFill>
                  <a:schemeClr val="accent1">
                    <a:lumMod val="50000"/>
                  </a:schemeClr>
                </a:solidFill>
                <a:latin typeface="Bahnschrift SemiBold" panose="020B0502040204020203" pitchFamily="34" charset="0"/>
                <a:ea typeface="Cambria" panose="02040503050406030204" pitchFamily="18" charset="0"/>
              </a:rPr>
              <a:t> sang </a:t>
            </a:r>
            <a:r>
              <a:rPr lang="en-GB" sz="2400" dirty="0" err="1">
                <a:solidFill>
                  <a:schemeClr val="accent1">
                    <a:lumMod val="50000"/>
                  </a:schemeClr>
                </a:solidFill>
                <a:latin typeface="Bahnschrift SemiBold" panose="020B0502040204020203" pitchFamily="34" charset="0"/>
                <a:ea typeface="Cambria" panose="02040503050406030204" pitchFamily="18" charset="0"/>
              </a:rPr>
              <a:t>thể</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lỏng</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rồi</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từ</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thể</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lỏng</a:t>
            </a:r>
            <a:r>
              <a:rPr lang="en-GB" sz="2400" dirty="0">
                <a:solidFill>
                  <a:schemeClr val="accent1">
                    <a:lumMod val="50000"/>
                  </a:schemeClr>
                </a:solidFill>
                <a:latin typeface="Bahnschrift SemiBold" panose="020B0502040204020203" pitchFamily="34" charset="0"/>
                <a:ea typeface="Cambria" panose="02040503050406030204" pitchFamily="18" charset="0"/>
              </a:rPr>
              <a:t> sang </a:t>
            </a:r>
            <a:r>
              <a:rPr lang="en-GB" sz="2400" dirty="0" err="1">
                <a:solidFill>
                  <a:schemeClr val="accent1">
                    <a:lumMod val="50000"/>
                  </a:schemeClr>
                </a:solidFill>
                <a:latin typeface="Bahnschrift SemiBold" panose="020B0502040204020203" pitchFamily="34" charset="0"/>
                <a:ea typeface="Cambria" panose="02040503050406030204" pitchFamily="18" charset="0"/>
              </a:rPr>
              <a:t>thể</a:t>
            </a:r>
            <a:r>
              <a:rPr lang="en-GB" sz="2400" dirty="0">
                <a:solidFill>
                  <a:schemeClr val="accent1">
                    <a:lumMod val="50000"/>
                  </a:schemeClr>
                </a:solidFill>
                <a:latin typeface="Bahnschrift SemiBold" panose="020B0502040204020203" pitchFamily="34" charset="0"/>
                <a:ea typeface="Cambria" panose="02040503050406030204" pitchFamily="18" charset="0"/>
              </a:rPr>
              <a:t> </a:t>
            </a:r>
            <a:r>
              <a:rPr lang="en-GB" sz="2400" dirty="0" err="1">
                <a:solidFill>
                  <a:schemeClr val="accent1">
                    <a:lumMod val="50000"/>
                  </a:schemeClr>
                </a:solidFill>
                <a:latin typeface="Bahnschrift SemiBold" panose="020B0502040204020203" pitchFamily="34" charset="0"/>
                <a:ea typeface="Cambria" panose="02040503050406030204" pitchFamily="18" charset="0"/>
              </a:rPr>
              <a:t>rắn</a:t>
            </a:r>
            <a:endParaRPr lang="en-GB" sz="2400" dirty="0">
              <a:solidFill>
                <a:schemeClr val="accent1">
                  <a:lumMod val="50000"/>
                </a:schemeClr>
              </a:solidFill>
              <a:latin typeface="Bahnschrift SemiBold" panose="020B0502040204020203" pitchFamily="34" charset="0"/>
              <a:ea typeface="Cambria" panose="02040503050406030204" pitchFamily="18" charset="0"/>
            </a:endParaRPr>
          </a:p>
          <a:p>
            <a:pPr marL="0" lvl="0" indent="0" algn="just" rtl="0">
              <a:spcBef>
                <a:spcPts val="0"/>
              </a:spcBef>
              <a:spcAft>
                <a:spcPts val="0"/>
              </a:spcAft>
              <a:buNone/>
            </a:pP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Một</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số</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chất</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có</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thể</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chuyển</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trực</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tiếp</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từ</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thể</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rắn</a:t>
            </a:r>
            <a:r>
              <a:rPr lang="en-GB" sz="2400" dirty="0">
                <a:solidFill>
                  <a:srgbClr val="84A59D"/>
                </a:solidFill>
                <a:latin typeface="Bahnschrift SemiBold" panose="020B0502040204020203" pitchFamily="34" charset="0"/>
                <a:ea typeface="Cambria" panose="02040503050406030204" pitchFamily="18" charset="0"/>
              </a:rPr>
              <a:t> sang </a:t>
            </a:r>
            <a:r>
              <a:rPr lang="en-GB" sz="2400" dirty="0" err="1">
                <a:solidFill>
                  <a:srgbClr val="84A59D"/>
                </a:solidFill>
                <a:latin typeface="Bahnschrift SemiBold" panose="020B0502040204020203" pitchFamily="34" charset="0"/>
                <a:ea typeface="Cambria" panose="02040503050406030204" pitchFamily="18" charset="0"/>
              </a:rPr>
              <a:t>thể</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khí</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và</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ngược</a:t>
            </a:r>
            <a:r>
              <a:rPr lang="en-GB" sz="2400" dirty="0">
                <a:solidFill>
                  <a:srgbClr val="84A59D"/>
                </a:solidFill>
                <a:latin typeface="Bahnschrift SemiBold" panose="020B0502040204020203" pitchFamily="34" charset="0"/>
                <a:ea typeface="Cambria" panose="02040503050406030204" pitchFamily="18" charset="0"/>
              </a:rPr>
              <a:t> </a:t>
            </a:r>
            <a:r>
              <a:rPr lang="en-GB" sz="2400" dirty="0" err="1">
                <a:solidFill>
                  <a:srgbClr val="84A59D"/>
                </a:solidFill>
                <a:latin typeface="Bahnschrift SemiBold" panose="020B0502040204020203" pitchFamily="34" charset="0"/>
                <a:ea typeface="Cambria" panose="02040503050406030204" pitchFamily="18" charset="0"/>
              </a:rPr>
              <a:t>lại</a:t>
            </a:r>
            <a:r>
              <a:rPr lang="en-GB" sz="2400" dirty="0">
                <a:solidFill>
                  <a:srgbClr val="84A59D"/>
                </a:solidFill>
                <a:latin typeface="Bahnschrift SemiBold" panose="020B0502040204020203" pitchFamily="34" charset="0"/>
                <a:ea typeface="Cambria" panose="02040503050406030204" pitchFamily="18" charset="0"/>
              </a:rPr>
              <a:t>.</a:t>
            </a:r>
            <a:endParaRPr sz="2400" dirty="0">
              <a:solidFill>
                <a:srgbClr val="84A59D"/>
              </a:solidFill>
              <a:latin typeface="Bahnschrift SemiBold" panose="020B0502040204020203" pitchFamily="34" charset="0"/>
              <a:ea typeface="Cambria" panose="02040503050406030204" pitchFamily="18" charset="0"/>
            </a:endParaRPr>
          </a:p>
        </p:txBody>
      </p:sp>
      <p:sp>
        <p:nvSpPr>
          <p:cNvPr id="3" name="TextBox 2" descr="n416 Fb Dinh Thu Huyen"/>
          <p:cNvSpPr txBox="1"/>
          <p:nvPr/>
        </p:nvSpPr>
        <p:spPr>
          <a:xfrm>
            <a:off x="6073525" y="3650419"/>
            <a:ext cx="2796680" cy="1015663"/>
          </a:xfrm>
          <a:prstGeom prst="rect">
            <a:avLst/>
          </a:prstGeom>
          <a:noFill/>
        </p:spPr>
        <p:txBody>
          <a:bodyPr wrap="square" rtlCol="0">
            <a:spAutoFit/>
          </a:bodyPr>
          <a:lstStyle/>
          <a:p>
            <a:pPr algn="ctr"/>
            <a:r>
              <a:rPr lang="en-US" sz="2000" b="1" dirty="0" err="1">
                <a:solidFill>
                  <a:srgbClr val="F28482"/>
                </a:solidFill>
                <a:latin typeface="Bahnschrift SemiBold" panose="020B0502040204020203" pitchFamily="34" charset="0"/>
                <a:cs typeface="Catamaran" panose="020B0604020202020204" charset="0"/>
              </a:rPr>
              <a:t>Hình</a:t>
            </a:r>
            <a:r>
              <a:rPr lang="en-US" sz="2000" b="1" dirty="0">
                <a:solidFill>
                  <a:srgbClr val="F28482"/>
                </a:solidFill>
                <a:latin typeface="Bahnschrift SemiBold" panose="020B0502040204020203" pitchFamily="34" charset="0"/>
                <a:cs typeface="Catamaran" panose="020B0604020202020204" charset="0"/>
              </a:rPr>
              <a:t> 1.4: </a:t>
            </a:r>
          </a:p>
          <a:p>
            <a:pPr algn="ctr"/>
            <a:r>
              <a:rPr lang="en-US" sz="2000" b="1" dirty="0" err="1">
                <a:solidFill>
                  <a:srgbClr val="F28482"/>
                </a:solidFill>
                <a:latin typeface="Bahnschrift SemiBold" panose="020B0502040204020203" pitchFamily="34" charset="0"/>
                <a:cs typeface="Catamaran" panose="020B0604020202020204" charset="0"/>
              </a:rPr>
              <a:t>Sơ</a:t>
            </a:r>
            <a:r>
              <a:rPr lang="en-US" sz="2000" b="1" dirty="0">
                <a:solidFill>
                  <a:srgbClr val="F28482"/>
                </a:solidFill>
                <a:latin typeface="Bahnschrift SemiBold" panose="020B0502040204020203" pitchFamily="34" charset="0"/>
                <a:cs typeface="Catamaran" panose="020B0604020202020204" charset="0"/>
              </a:rPr>
              <a:t> </a:t>
            </a:r>
            <a:r>
              <a:rPr lang="en-US" sz="2000" b="1" dirty="0" err="1">
                <a:solidFill>
                  <a:srgbClr val="F28482"/>
                </a:solidFill>
                <a:latin typeface="Bahnschrift SemiBold" panose="020B0502040204020203" pitchFamily="34" charset="0"/>
                <a:cs typeface="Catamaran" panose="020B0604020202020204" charset="0"/>
              </a:rPr>
              <a:t>đồ</a:t>
            </a:r>
            <a:r>
              <a:rPr lang="en-US" sz="2000" b="1" dirty="0">
                <a:solidFill>
                  <a:srgbClr val="F28482"/>
                </a:solidFill>
                <a:latin typeface="Bahnschrift SemiBold" panose="020B0502040204020203" pitchFamily="34" charset="0"/>
                <a:cs typeface="Catamaran" panose="020B0604020202020204" charset="0"/>
              </a:rPr>
              <a:t> </a:t>
            </a:r>
            <a:r>
              <a:rPr lang="en-US" sz="2000" b="1" dirty="0" err="1">
                <a:solidFill>
                  <a:srgbClr val="F28482"/>
                </a:solidFill>
                <a:latin typeface="Bahnschrift SemiBold" panose="020B0502040204020203" pitchFamily="34" charset="0"/>
                <a:cs typeface="Catamaran" panose="020B0604020202020204" charset="0"/>
              </a:rPr>
              <a:t>các</a:t>
            </a:r>
            <a:r>
              <a:rPr lang="en-US" sz="2000" b="1" dirty="0">
                <a:solidFill>
                  <a:srgbClr val="F28482"/>
                </a:solidFill>
                <a:latin typeface="Bahnschrift SemiBold" panose="020B0502040204020203" pitchFamily="34" charset="0"/>
                <a:cs typeface="Catamaran" panose="020B0604020202020204" charset="0"/>
              </a:rPr>
              <a:t> </a:t>
            </a:r>
            <a:r>
              <a:rPr lang="en-US" sz="2000" b="1" dirty="0" err="1">
                <a:solidFill>
                  <a:srgbClr val="F28482"/>
                </a:solidFill>
                <a:latin typeface="Bahnschrift SemiBold" panose="020B0502040204020203" pitchFamily="34" charset="0"/>
                <a:cs typeface="Catamaran" panose="020B0604020202020204" charset="0"/>
              </a:rPr>
              <a:t>hình</a:t>
            </a:r>
            <a:r>
              <a:rPr lang="en-US" sz="2000" b="1" dirty="0">
                <a:solidFill>
                  <a:srgbClr val="F28482"/>
                </a:solidFill>
                <a:latin typeface="Bahnschrift SemiBold" panose="020B0502040204020203" pitchFamily="34" charset="0"/>
                <a:cs typeface="Catamaran" panose="020B0604020202020204" charset="0"/>
              </a:rPr>
              <a:t> </a:t>
            </a:r>
            <a:r>
              <a:rPr lang="en-US" sz="2000" b="1" dirty="0" err="1">
                <a:solidFill>
                  <a:srgbClr val="F28482"/>
                </a:solidFill>
                <a:latin typeface="Bahnschrift SemiBold" panose="020B0502040204020203" pitchFamily="34" charset="0"/>
                <a:cs typeface="Catamaran" panose="020B0604020202020204" charset="0"/>
              </a:rPr>
              <a:t>thức</a:t>
            </a:r>
            <a:r>
              <a:rPr lang="en-US" sz="2000" b="1" dirty="0">
                <a:solidFill>
                  <a:srgbClr val="F28482"/>
                </a:solidFill>
                <a:latin typeface="Bahnschrift SemiBold" panose="020B0502040204020203" pitchFamily="34" charset="0"/>
                <a:cs typeface="Catamaran" panose="020B0604020202020204" charset="0"/>
              </a:rPr>
              <a:t> </a:t>
            </a:r>
            <a:r>
              <a:rPr lang="en-US" sz="2000" b="1" dirty="0" err="1">
                <a:solidFill>
                  <a:srgbClr val="F28482"/>
                </a:solidFill>
                <a:latin typeface="Bahnschrift SemiBold" panose="020B0502040204020203" pitchFamily="34" charset="0"/>
                <a:cs typeface="Catamaran" panose="020B0604020202020204" charset="0"/>
              </a:rPr>
              <a:t>chuyển</a:t>
            </a:r>
            <a:r>
              <a:rPr lang="en-US" sz="2000" b="1" dirty="0">
                <a:solidFill>
                  <a:srgbClr val="F28482"/>
                </a:solidFill>
                <a:latin typeface="Bahnschrift SemiBold" panose="020B0502040204020203" pitchFamily="34" charset="0"/>
                <a:cs typeface="Catamaran" panose="020B0604020202020204" charset="0"/>
              </a:rPr>
              <a:t> </a:t>
            </a:r>
            <a:r>
              <a:rPr lang="en-US" sz="2000" b="1" dirty="0" err="1">
                <a:solidFill>
                  <a:srgbClr val="F28482"/>
                </a:solidFill>
                <a:latin typeface="Bahnschrift SemiBold" panose="020B0502040204020203" pitchFamily="34" charset="0"/>
                <a:cs typeface="Catamaran" panose="020B0604020202020204" charset="0"/>
              </a:rPr>
              <a:t>thể</a:t>
            </a:r>
            <a:endParaRPr lang="en-US" sz="2000" b="1" dirty="0">
              <a:solidFill>
                <a:srgbClr val="F28482"/>
              </a:solidFill>
              <a:latin typeface="Bahnschrift SemiBold" panose="020B0502040204020203" pitchFamily="34" charset="0"/>
              <a:cs typeface="Catamaran" panose="020B0604020202020204" charset="0"/>
            </a:endParaRPr>
          </a:p>
        </p:txBody>
      </p:sp>
      <p:pic>
        <p:nvPicPr>
          <p:cNvPr id="4" name="Picture 3" descr="n416 Fb Dinh Thu Huyen"/>
          <p:cNvPicPr>
            <a:picLocks noChangeAspect="1"/>
          </p:cNvPicPr>
          <p:nvPr/>
        </p:nvPicPr>
        <p:blipFill>
          <a:blip r:embed="rId3"/>
          <a:stretch>
            <a:fillRect/>
          </a:stretch>
        </p:blipFill>
        <p:spPr>
          <a:xfrm>
            <a:off x="6073525" y="1096564"/>
            <a:ext cx="2796680" cy="2553855"/>
          </a:xfrm>
          <a:prstGeom prst="rect">
            <a:avLst/>
          </a:prstGeom>
        </p:spPr>
      </p:pic>
      <p:sp>
        <p:nvSpPr>
          <p:cNvPr id="10" name="Freeform 5" descr="n416 Fb Dinh Thu Huyen">
            <a:extLst>
              <a:ext uri="{FF2B5EF4-FFF2-40B4-BE49-F238E27FC236}">
                <a16:creationId xmlns:a16="http://schemas.microsoft.com/office/drawing/2014/main" id="{45111819-62AD-4F8E-85EC-328B03C36866}"/>
              </a:ext>
            </a:extLst>
          </p:cNvPr>
          <p:cNvSpPr/>
          <p:nvPr/>
        </p:nvSpPr>
        <p:spPr>
          <a:xfrm>
            <a:off x="0" y="70611"/>
            <a:ext cx="744733" cy="999064"/>
          </a:xfrm>
          <a:custGeom>
            <a:avLst/>
            <a:gdLst/>
            <a:ahLst/>
            <a:cxnLst/>
            <a:rect l="l" t="t" r="r" b="b"/>
            <a:pathLst>
              <a:path w="1958700" h="2627608">
                <a:moveTo>
                  <a:pt x="0" y="0"/>
                </a:moveTo>
                <a:lnTo>
                  <a:pt x="1958701" y="0"/>
                </a:lnTo>
                <a:lnTo>
                  <a:pt x="1958701" y="2627608"/>
                </a:lnTo>
                <a:lnTo>
                  <a:pt x="0" y="26276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77" name="Google Shape;577;p36" descr="n416 Fb Dinh Thu Huyen"/>
          <p:cNvSpPr/>
          <p:nvPr/>
        </p:nvSpPr>
        <p:spPr>
          <a:xfrm rot="-9816458">
            <a:off x="5724210" y="2522391"/>
            <a:ext cx="643906" cy="616529"/>
          </a:xfrm>
          <a:custGeom>
            <a:avLst/>
            <a:gdLst/>
            <a:ahLst/>
            <a:cxnLst/>
            <a:rect l="l" t="t" r="r" b="b"/>
            <a:pathLst>
              <a:path w="19782" h="15675" extrusionOk="0">
                <a:moveTo>
                  <a:pt x="15682" y="1034"/>
                </a:moveTo>
                <a:cubicBezTo>
                  <a:pt x="15888" y="1034"/>
                  <a:pt x="16081" y="1128"/>
                  <a:pt x="16255" y="1364"/>
                </a:cubicBezTo>
                <a:cubicBezTo>
                  <a:pt x="17039" y="2147"/>
                  <a:pt x="17243" y="3919"/>
                  <a:pt x="17634" y="4890"/>
                </a:cubicBezTo>
                <a:cubicBezTo>
                  <a:pt x="18026" y="5878"/>
                  <a:pt x="18810" y="7054"/>
                  <a:pt x="18998" y="8025"/>
                </a:cubicBezTo>
                <a:cubicBezTo>
                  <a:pt x="18998" y="8621"/>
                  <a:pt x="19202" y="8809"/>
                  <a:pt x="18998" y="9013"/>
                </a:cubicBezTo>
                <a:cubicBezTo>
                  <a:pt x="17431" y="6662"/>
                  <a:pt x="15863" y="4311"/>
                  <a:pt x="14108" y="1959"/>
                </a:cubicBezTo>
                <a:cubicBezTo>
                  <a:pt x="14656" y="1543"/>
                  <a:pt x="15204" y="1034"/>
                  <a:pt x="15682" y="1034"/>
                </a:cubicBezTo>
                <a:close/>
                <a:moveTo>
                  <a:pt x="13716" y="2351"/>
                </a:moveTo>
                <a:cubicBezTo>
                  <a:pt x="15471" y="4499"/>
                  <a:pt x="17039" y="6850"/>
                  <a:pt x="18606" y="9201"/>
                </a:cubicBezTo>
                <a:lnTo>
                  <a:pt x="18606" y="9405"/>
                </a:lnTo>
                <a:cubicBezTo>
                  <a:pt x="18026" y="9593"/>
                  <a:pt x="17431" y="9593"/>
                  <a:pt x="16851" y="9593"/>
                </a:cubicBezTo>
                <a:cubicBezTo>
                  <a:pt x="16647" y="9593"/>
                  <a:pt x="16459" y="9797"/>
                  <a:pt x="16067" y="9797"/>
                </a:cubicBezTo>
                <a:cubicBezTo>
                  <a:pt x="14891" y="7633"/>
                  <a:pt x="13512" y="5486"/>
                  <a:pt x="12148" y="3323"/>
                </a:cubicBezTo>
                <a:cubicBezTo>
                  <a:pt x="12728" y="3135"/>
                  <a:pt x="13324" y="2743"/>
                  <a:pt x="13716" y="2351"/>
                </a:cubicBezTo>
                <a:close/>
                <a:moveTo>
                  <a:pt x="11757" y="3715"/>
                </a:moveTo>
                <a:cubicBezTo>
                  <a:pt x="13120" y="5674"/>
                  <a:pt x="14500" y="7837"/>
                  <a:pt x="15675" y="9797"/>
                </a:cubicBezTo>
                <a:cubicBezTo>
                  <a:pt x="15079" y="9985"/>
                  <a:pt x="14500" y="10188"/>
                  <a:pt x="13904" y="10188"/>
                </a:cubicBezTo>
                <a:cubicBezTo>
                  <a:pt x="12728" y="8417"/>
                  <a:pt x="11553" y="6458"/>
                  <a:pt x="10377" y="4702"/>
                </a:cubicBezTo>
                <a:cubicBezTo>
                  <a:pt x="10973" y="4311"/>
                  <a:pt x="11365" y="3919"/>
                  <a:pt x="11757" y="3715"/>
                </a:cubicBezTo>
                <a:close/>
                <a:moveTo>
                  <a:pt x="9985" y="4890"/>
                </a:moveTo>
                <a:cubicBezTo>
                  <a:pt x="11161" y="6662"/>
                  <a:pt x="12336" y="8417"/>
                  <a:pt x="13512" y="10376"/>
                </a:cubicBezTo>
                <a:cubicBezTo>
                  <a:pt x="12932" y="10376"/>
                  <a:pt x="12540" y="10580"/>
                  <a:pt x="11945" y="10580"/>
                </a:cubicBezTo>
                <a:cubicBezTo>
                  <a:pt x="10973" y="8809"/>
                  <a:pt x="9985" y="7242"/>
                  <a:pt x="8810" y="5674"/>
                </a:cubicBezTo>
                <a:cubicBezTo>
                  <a:pt x="9202" y="5486"/>
                  <a:pt x="9593" y="5094"/>
                  <a:pt x="9985" y="4890"/>
                </a:cubicBezTo>
                <a:close/>
                <a:moveTo>
                  <a:pt x="5675" y="2351"/>
                </a:moveTo>
                <a:cubicBezTo>
                  <a:pt x="6067" y="2351"/>
                  <a:pt x="7054" y="5282"/>
                  <a:pt x="7242" y="5674"/>
                </a:cubicBezTo>
                <a:lnTo>
                  <a:pt x="7446" y="5674"/>
                </a:lnTo>
                <a:cubicBezTo>
                  <a:pt x="7446" y="5878"/>
                  <a:pt x="7446" y="6270"/>
                  <a:pt x="7634" y="6458"/>
                </a:cubicBezTo>
                <a:cubicBezTo>
                  <a:pt x="7694" y="6518"/>
                  <a:pt x="7753" y="6543"/>
                  <a:pt x="7806" y="6543"/>
                </a:cubicBezTo>
                <a:cubicBezTo>
                  <a:pt x="7933" y="6543"/>
                  <a:pt x="8026" y="6402"/>
                  <a:pt x="8026" y="6270"/>
                </a:cubicBezTo>
                <a:lnTo>
                  <a:pt x="8418" y="5878"/>
                </a:lnTo>
                <a:cubicBezTo>
                  <a:pt x="9593" y="7445"/>
                  <a:pt x="10581" y="9013"/>
                  <a:pt x="11553" y="10580"/>
                </a:cubicBezTo>
                <a:cubicBezTo>
                  <a:pt x="10973" y="10768"/>
                  <a:pt x="10581" y="10768"/>
                  <a:pt x="9985" y="10972"/>
                </a:cubicBezTo>
                <a:cubicBezTo>
                  <a:pt x="8418" y="8417"/>
                  <a:pt x="6662" y="5878"/>
                  <a:pt x="5095" y="3323"/>
                </a:cubicBezTo>
                <a:lnTo>
                  <a:pt x="4891" y="3323"/>
                </a:lnTo>
                <a:cubicBezTo>
                  <a:pt x="5283" y="2743"/>
                  <a:pt x="5487" y="2351"/>
                  <a:pt x="5675" y="2351"/>
                </a:cubicBezTo>
                <a:close/>
                <a:moveTo>
                  <a:pt x="1176" y="9797"/>
                </a:moveTo>
                <a:cubicBezTo>
                  <a:pt x="1568" y="10580"/>
                  <a:pt x="2148" y="11364"/>
                  <a:pt x="2744" y="11944"/>
                </a:cubicBezTo>
                <a:cubicBezTo>
                  <a:pt x="1756" y="11756"/>
                  <a:pt x="785" y="11160"/>
                  <a:pt x="785" y="10580"/>
                </a:cubicBezTo>
                <a:cubicBezTo>
                  <a:pt x="785" y="10376"/>
                  <a:pt x="973" y="9985"/>
                  <a:pt x="1176" y="9797"/>
                </a:cubicBezTo>
                <a:close/>
                <a:moveTo>
                  <a:pt x="2148" y="8229"/>
                </a:moveTo>
                <a:cubicBezTo>
                  <a:pt x="2932" y="9797"/>
                  <a:pt x="3716" y="11160"/>
                  <a:pt x="4499" y="12728"/>
                </a:cubicBezTo>
                <a:cubicBezTo>
                  <a:pt x="4107" y="12540"/>
                  <a:pt x="3919" y="12540"/>
                  <a:pt x="3528" y="12336"/>
                </a:cubicBezTo>
                <a:cubicBezTo>
                  <a:pt x="2744" y="11364"/>
                  <a:pt x="2148" y="10376"/>
                  <a:pt x="1364" y="9405"/>
                </a:cubicBezTo>
                <a:cubicBezTo>
                  <a:pt x="1568" y="9013"/>
                  <a:pt x="1960" y="8621"/>
                  <a:pt x="2148" y="8229"/>
                </a:cubicBezTo>
                <a:close/>
                <a:moveTo>
                  <a:pt x="3136" y="6458"/>
                </a:moveTo>
                <a:cubicBezTo>
                  <a:pt x="4107" y="9013"/>
                  <a:pt x="5487" y="11552"/>
                  <a:pt x="6850" y="13715"/>
                </a:cubicBezTo>
                <a:cubicBezTo>
                  <a:pt x="6271" y="13511"/>
                  <a:pt x="5487" y="13119"/>
                  <a:pt x="4891" y="12931"/>
                </a:cubicBezTo>
                <a:lnTo>
                  <a:pt x="4891" y="12540"/>
                </a:lnTo>
                <a:cubicBezTo>
                  <a:pt x="4107" y="10972"/>
                  <a:pt x="3136" y="9405"/>
                  <a:pt x="2540" y="7837"/>
                </a:cubicBezTo>
                <a:lnTo>
                  <a:pt x="2352" y="7837"/>
                </a:lnTo>
                <a:cubicBezTo>
                  <a:pt x="2352" y="7633"/>
                  <a:pt x="2352" y="7633"/>
                  <a:pt x="2540" y="7633"/>
                </a:cubicBezTo>
                <a:lnTo>
                  <a:pt x="3136" y="6458"/>
                </a:lnTo>
                <a:close/>
                <a:moveTo>
                  <a:pt x="4703" y="3715"/>
                </a:moveTo>
                <a:cubicBezTo>
                  <a:pt x="6271" y="6066"/>
                  <a:pt x="8026" y="8621"/>
                  <a:pt x="9593" y="10972"/>
                </a:cubicBezTo>
                <a:cubicBezTo>
                  <a:pt x="9405" y="11160"/>
                  <a:pt x="9405" y="11160"/>
                  <a:pt x="9405" y="11364"/>
                </a:cubicBezTo>
                <a:cubicBezTo>
                  <a:pt x="9593" y="11944"/>
                  <a:pt x="10189" y="14107"/>
                  <a:pt x="9797" y="14687"/>
                </a:cubicBezTo>
                <a:cubicBezTo>
                  <a:pt x="7838" y="11364"/>
                  <a:pt x="6067" y="8025"/>
                  <a:pt x="4107" y="4702"/>
                </a:cubicBezTo>
                <a:cubicBezTo>
                  <a:pt x="4311" y="4499"/>
                  <a:pt x="4499" y="4107"/>
                  <a:pt x="4703" y="3715"/>
                </a:cubicBezTo>
                <a:close/>
                <a:moveTo>
                  <a:pt x="3919" y="5094"/>
                </a:moveTo>
                <a:cubicBezTo>
                  <a:pt x="5675" y="8417"/>
                  <a:pt x="7634" y="11756"/>
                  <a:pt x="9405" y="14891"/>
                </a:cubicBezTo>
                <a:cubicBezTo>
                  <a:pt x="9014" y="14891"/>
                  <a:pt x="8230" y="14499"/>
                  <a:pt x="7634" y="14107"/>
                </a:cubicBezTo>
                <a:cubicBezTo>
                  <a:pt x="6067" y="11552"/>
                  <a:pt x="4499" y="9013"/>
                  <a:pt x="3528" y="6270"/>
                </a:cubicBezTo>
                <a:cubicBezTo>
                  <a:pt x="3324" y="6270"/>
                  <a:pt x="3324" y="6066"/>
                  <a:pt x="3324" y="6066"/>
                </a:cubicBezTo>
                <a:cubicBezTo>
                  <a:pt x="3528" y="5878"/>
                  <a:pt x="3716" y="5486"/>
                  <a:pt x="3919" y="5094"/>
                </a:cubicBezTo>
                <a:close/>
                <a:moveTo>
                  <a:pt x="16067" y="0"/>
                </a:moveTo>
                <a:cubicBezTo>
                  <a:pt x="14688" y="1176"/>
                  <a:pt x="13324" y="2147"/>
                  <a:pt x="11945" y="3135"/>
                </a:cubicBezTo>
                <a:cubicBezTo>
                  <a:pt x="11757" y="3135"/>
                  <a:pt x="11757" y="3135"/>
                  <a:pt x="11553" y="3323"/>
                </a:cubicBezTo>
                <a:cubicBezTo>
                  <a:pt x="10581" y="3919"/>
                  <a:pt x="9593" y="4702"/>
                  <a:pt x="8622" y="5282"/>
                </a:cubicBezTo>
                <a:cubicBezTo>
                  <a:pt x="8418" y="5282"/>
                  <a:pt x="8230" y="5486"/>
                  <a:pt x="8230" y="5674"/>
                </a:cubicBezTo>
                <a:cubicBezTo>
                  <a:pt x="8026" y="5674"/>
                  <a:pt x="8026" y="5674"/>
                  <a:pt x="7838" y="5878"/>
                </a:cubicBezTo>
                <a:lnTo>
                  <a:pt x="7838" y="5486"/>
                </a:lnTo>
                <a:cubicBezTo>
                  <a:pt x="7838" y="5282"/>
                  <a:pt x="7634" y="5282"/>
                  <a:pt x="7634" y="5282"/>
                </a:cubicBezTo>
                <a:cubicBezTo>
                  <a:pt x="7054" y="3919"/>
                  <a:pt x="6459" y="2743"/>
                  <a:pt x="5879" y="1568"/>
                </a:cubicBezTo>
                <a:cubicBezTo>
                  <a:pt x="5879" y="1466"/>
                  <a:pt x="5828" y="1415"/>
                  <a:pt x="5753" y="1415"/>
                </a:cubicBezTo>
                <a:cubicBezTo>
                  <a:pt x="5679" y="1415"/>
                  <a:pt x="5581" y="1466"/>
                  <a:pt x="5487" y="1568"/>
                </a:cubicBezTo>
                <a:lnTo>
                  <a:pt x="3716" y="4499"/>
                </a:lnTo>
                <a:lnTo>
                  <a:pt x="3716" y="4702"/>
                </a:lnTo>
                <a:cubicBezTo>
                  <a:pt x="2540" y="6850"/>
                  <a:pt x="1176" y="8809"/>
                  <a:pt x="1" y="10972"/>
                </a:cubicBezTo>
                <a:lnTo>
                  <a:pt x="1" y="11160"/>
                </a:lnTo>
                <a:lnTo>
                  <a:pt x="3136" y="12540"/>
                </a:lnTo>
                <a:lnTo>
                  <a:pt x="3136" y="12728"/>
                </a:lnTo>
                <a:lnTo>
                  <a:pt x="3528" y="12728"/>
                </a:lnTo>
                <a:lnTo>
                  <a:pt x="9985" y="15674"/>
                </a:lnTo>
                <a:lnTo>
                  <a:pt x="10189" y="15471"/>
                </a:lnTo>
                <a:cubicBezTo>
                  <a:pt x="10377" y="14499"/>
                  <a:pt x="10377" y="13511"/>
                  <a:pt x="10189" y="12728"/>
                </a:cubicBezTo>
                <a:cubicBezTo>
                  <a:pt x="9985" y="12148"/>
                  <a:pt x="9797" y="11756"/>
                  <a:pt x="10377" y="11364"/>
                </a:cubicBezTo>
                <a:cubicBezTo>
                  <a:pt x="10581" y="11160"/>
                  <a:pt x="11945" y="10972"/>
                  <a:pt x="12336" y="10972"/>
                </a:cubicBezTo>
                <a:cubicBezTo>
                  <a:pt x="12728" y="10768"/>
                  <a:pt x="13324" y="10768"/>
                  <a:pt x="13716" y="10768"/>
                </a:cubicBezTo>
                <a:cubicBezTo>
                  <a:pt x="13716" y="10828"/>
                  <a:pt x="13750" y="10853"/>
                  <a:pt x="13798" y="10853"/>
                </a:cubicBezTo>
                <a:cubicBezTo>
                  <a:pt x="13913" y="10853"/>
                  <a:pt x="14108" y="10713"/>
                  <a:pt x="14108" y="10580"/>
                </a:cubicBezTo>
                <a:cubicBezTo>
                  <a:pt x="15863" y="10188"/>
                  <a:pt x="17822" y="9985"/>
                  <a:pt x="19594" y="9593"/>
                </a:cubicBezTo>
                <a:cubicBezTo>
                  <a:pt x="19782" y="9593"/>
                  <a:pt x="19782" y="9405"/>
                  <a:pt x="19782" y="9201"/>
                </a:cubicBezTo>
                <a:lnTo>
                  <a:pt x="16255" y="188"/>
                </a:lnTo>
                <a:lnTo>
                  <a:pt x="16067" y="0"/>
                </a:lnTo>
                <a:close/>
              </a:path>
            </a:pathLst>
          </a:custGeom>
          <a:solidFill>
            <a:srgbClr val="F6BD6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079547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78">
                                            <p:txEl>
                                              <p:pRg st="0" end="0"/>
                                            </p:txEl>
                                          </p:spTgt>
                                        </p:tgtEl>
                                        <p:attrNameLst>
                                          <p:attrName>style.visibility</p:attrName>
                                        </p:attrNameLst>
                                      </p:cBhvr>
                                      <p:to>
                                        <p:strVal val="visible"/>
                                      </p:to>
                                    </p:set>
                                    <p:animEffect transition="in" filter="wipe(left)">
                                      <p:cBhvr>
                                        <p:cTn id="7" dur="500"/>
                                        <p:tgtEl>
                                          <p:spTgt spid="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78">
                                            <p:txEl>
                                              <p:pRg st="1" end="1"/>
                                            </p:txEl>
                                          </p:spTgt>
                                        </p:tgtEl>
                                        <p:attrNameLst>
                                          <p:attrName>style.visibility</p:attrName>
                                        </p:attrNameLst>
                                      </p:cBhvr>
                                      <p:to>
                                        <p:strVal val="visible"/>
                                      </p:to>
                                    </p:set>
                                    <p:animEffect transition="in" filter="wipe(left)">
                                      <p:cBhvr>
                                        <p:cTn id="12" dur="500"/>
                                        <p:tgtEl>
                                          <p:spTgt spid="5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78">
                                            <p:txEl>
                                              <p:pRg st="2" end="2"/>
                                            </p:txEl>
                                          </p:spTgt>
                                        </p:tgtEl>
                                        <p:attrNameLst>
                                          <p:attrName>style.visibility</p:attrName>
                                        </p:attrNameLst>
                                      </p:cBhvr>
                                      <p:to>
                                        <p:strVal val="visible"/>
                                      </p:to>
                                    </p:set>
                                    <p:animEffect transition="in" filter="wipe(left)">
                                      <p:cBhvr>
                                        <p:cTn id="17" dur="500"/>
                                        <p:tgtEl>
                                          <p:spTgt spid="5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78">
                                            <p:txEl>
                                              <p:pRg st="3" end="3"/>
                                            </p:txEl>
                                          </p:spTgt>
                                        </p:tgtEl>
                                        <p:attrNameLst>
                                          <p:attrName>style.visibility</p:attrName>
                                        </p:attrNameLst>
                                      </p:cBhvr>
                                      <p:to>
                                        <p:strVal val="visible"/>
                                      </p:to>
                                    </p:set>
                                    <p:animEffect transition="in" filter="wipe(left)">
                                      <p:cBhvr>
                                        <p:cTn id="22" dur="500"/>
                                        <p:tgtEl>
                                          <p:spTgt spid="5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6" name="Google Shape;576;p36" descr="n416 Fb Dinh Thu Huyen"/>
          <p:cNvSpPr txBox="1">
            <a:spLocks noGrp="1"/>
          </p:cNvSpPr>
          <p:nvPr>
            <p:ph type="title"/>
          </p:nvPr>
        </p:nvSpPr>
        <p:spPr>
          <a:xfrm>
            <a:off x="365784" y="366143"/>
            <a:ext cx="4677071" cy="637239"/>
          </a:xfrm>
          <a:prstGeom prst="rect">
            <a:avLst/>
          </a:prstGeom>
        </p:spPr>
        <p:txBody>
          <a:bodyPr spcFirstLastPara="1" wrap="square" lIns="91425" tIns="91425" rIns="91425" bIns="91425" anchor="ctr" anchorCtr="0">
            <a:noAutofit/>
          </a:bodyPr>
          <a:lstStyle/>
          <a:p>
            <a:r>
              <a:rPr lang="en-GB" sz="2400" dirty="0">
                <a:solidFill>
                  <a:srgbClr val="FF0000"/>
                </a:solidFill>
                <a:latin typeface="Bahnschrift SemiBold" panose="020B0502040204020203" pitchFamily="34" charset="0"/>
              </a:rPr>
              <a:t>2. </a:t>
            </a:r>
            <a:r>
              <a:rPr lang="en-GB" sz="2400" dirty="0" err="1">
                <a:solidFill>
                  <a:srgbClr val="FF0000"/>
                </a:solidFill>
                <a:latin typeface="Bahnschrift SemiBold" panose="020B0502040204020203" pitchFamily="34" charset="0"/>
              </a:rPr>
              <a:t>Dùng</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mô</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hình</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động</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học</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phân</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tử</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giải</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thích</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sự</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chuyển</a:t>
            </a:r>
            <a:r>
              <a:rPr lang="en-GB" sz="2400" dirty="0">
                <a:solidFill>
                  <a:srgbClr val="FF0000"/>
                </a:solidFill>
                <a:latin typeface="Bahnschrift SemiBold" panose="020B0502040204020203" pitchFamily="34" charset="0"/>
              </a:rPr>
              <a:t> </a:t>
            </a:r>
            <a:r>
              <a:rPr lang="en-GB" sz="2400" dirty="0" err="1">
                <a:solidFill>
                  <a:srgbClr val="FF0000"/>
                </a:solidFill>
                <a:latin typeface="Bahnschrift SemiBold" panose="020B0502040204020203" pitchFamily="34" charset="0"/>
              </a:rPr>
              <a:t>thể</a:t>
            </a:r>
            <a:br>
              <a:rPr kumimoji="0" lang="en-GB" sz="2400" b="0" i="0" u="none" strike="noStrike" kern="0" cap="none" spc="0" normalizeH="0" baseline="0" noProof="0" dirty="0">
                <a:ln>
                  <a:noFill/>
                </a:ln>
                <a:solidFill>
                  <a:srgbClr val="FF0000"/>
                </a:solidFill>
                <a:effectLst/>
                <a:uLnTx/>
                <a:uFillTx/>
                <a:latin typeface="Arial"/>
                <a:cs typeface="Arial"/>
                <a:sym typeface="Arial"/>
              </a:rPr>
            </a:br>
            <a:endParaRPr lang="en-US" sz="2400" dirty="0">
              <a:solidFill>
                <a:srgbClr val="FF0000"/>
              </a:solidFill>
              <a:latin typeface="Bahnschrift SemiBold" panose="020B0502040204020203" pitchFamily="34" charset="0"/>
            </a:endParaRPr>
          </a:p>
        </p:txBody>
      </p:sp>
      <p:sp>
        <p:nvSpPr>
          <p:cNvPr id="578" name="Google Shape;578;p36" descr="n416 Fb Dinh Thu Huyen"/>
          <p:cNvSpPr txBox="1">
            <a:spLocks noGrp="1"/>
          </p:cNvSpPr>
          <p:nvPr>
            <p:ph type="subTitle" idx="1"/>
          </p:nvPr>
        </p:nvSpPr>
        <p:spPr>
          <a:xfrm>
            <a:off x="365784" y="1578438"/>
            <a:ext cx="3241621" cy="61402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dirty="0" err="1">
                <a:solidFill>
                  <a:srgbClr val="663300"/>
                </a:solidFill>
                <a:latin typeface="Bahnschrift SemiBold" panose="020B0502040204020203" pitchFamily="34" charset="0"/>
                <a:ea typeface="Cambria" panose="02040503050406030204" pitchFamily="18" charset="0"/>
              </a:rPr>
              <a:t>Đọc</a:t>
            </a:r>
            <a:r>
              <a:rPr lang="en-GB" sz="2400" dirty="0">
                <a:solidFill>
                  <a:srgbClr val="663300"/>
                </a:solidFill>
                <a:latin typeface="Bahnschrift SemiBold" panose="020B0502040204020203" pitchFamily="34" charset="0"/>
                <a:ea typeface="Cambria" panose="02040503050406030204" pitchFamily="18" charset="0"/>
              </a:rPr>
              <a:t> </a:t>
            </a:r>
            <a:r>
              <a:rPr lang="en-GB" sz="2400" dirty="0" err="1">
                <a:solidFill>
                  <a:srgbClr val="663300"/>
                </a:solidFill>
                <a:latin typeface="Bahnschrift SemiBold" panose="020B0502040204020203" pitchFamily="34" charset="0"/>
                <a:ea typeface="Cambria" panose="02040503050406030204" pitchFamily="18" charset="0"/>
              </a:rPr>
              <a:t>thông</a:t>
            </a:r>
            <a:r>
              <a:rPr lang="en-GB" sz="2400" dirty="0">
                <a:solidFill>
                  <a:srgbClr val="663300"/>
                </a:solidFill>
                <a:latin typeface="Bahnschrift SemiBold" panose="020B0502040204020203" pitchFamily="34" charset="0"/>
                <a:ea typeface="Cambria" panose="02040503050406030204" pitchFamily="18" charset="0"/>
              </a:rPr>
              <a:t> tin SGK/ 8</a:t>
            </a:r>
            <a:endParaRPr sz="2400" dirty="0">
              <a:solidFill>
                <a:srgbClr val="663300"/>
              </a:solidFill>
              <a:latin typeface="Bahnschrift SemiBold" panose="020B0502040204020203" pitchFamily="34" charset="0"/>
              <a:ea typeface="Cambria" panose="02040503050406030204" pitchFamily="18" charset="0"/>
            </a:endParaRPr>
          </a:p>
        </p:txBody>
      </p:sp>
      <p:grpSp>
        <p:nvGrpSpPr>
          <p:cNvPr id="8" name="Group 7" descr="n416 Fb Dinh Thu Huyen"/>
          <p:cNvGrpSpPr/>
          <p:nvPr/>
        </p:nvGrpSpPr>
        <p:grpSpPr>
          <a:xfrm>
            <a:off x="5395727" y="2729142"/>
            <a:ext cx="3356708" cy="2353863"/>
            <a:chOff x="5378445" y="2593397"/>
            <a:chExt cx="3356708" cy="2353863"/>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445" y="2593397"/>
              <a:ext cx="3356708" cy="1892198"/>
            </a:xfrm>
            <a:prstGeom prst="rect">
              <a:avLst/>
            </a:prstGeom>
          </p:spPr>
        </p:pic>
        <p:sp>
          <p:nvSpPr>
            <p:cNvPr id="6" name="TextBox 5"/>
            <p:cNvSpPr txBox="1"/>
            <p:nvPr/>
          </p:nvSpPr>
          <p:spPr>
            <a:xfrm>
              <a:off x="6521536" y="4485595"/>
              <a:ext cx="1070524" cy="461665"/>
            </a:xfrm>
            <a:prstGeom prst="rect">
              <a:avLst/>
            </a:prstGeom>
            <a:noFill/>
          </p:spPr>
          <p:txBody>
            <a:bodyPr wrap="square" rtlCol="0">
              <a:spAutoFit/>
            </a:bodyPr>
            <a:lstStyle/>
            <a:p>
              <a:r>
                <a:rPr lang="en-US" sz="2400" b="1" dirty="0" err="1">
                  <a:solidFill>
                    <a:srgbClr val="663300"/>
                  </a:solidFill>
                  <a:latin typeface="Bahnschrift SemiBold" panose="020B0502040204020203" pitchFamily="34" charset="0"/>
                  <a:cs typeface="Catamaran" panose="020B0604020202020204" charset="0"/>
                </a:rPr>
                <a:t>Sự</a:t>
              </a:r>
              <a:r>
                <a:rPr lang="en-US" sz="2400" b="1" dirty="0">
                  <a:solidFill>
                    <a:srgbClr val="663300"/>
                  </a:solidFill>
                  <a:latin typeface="Bahnschrift SemiBold" panose="020B0502040204020203" pitchFamily="34" charset="0"/>
                  <a:cs typeface="Catamaran" panose="020B0604020202020204" charset="0"/>
                </a:rPr>
                <a:t> </a:t>
              </a:r>
              <a:r>
                <a:rPr lang="en-US" sz="2400" b="1" dirty="0" err="1">
                  <a:solidFill>
                    <a:srgbClr val="663300"/>
                  </a:solidFill>
                  <a:latin typeface="Bahnschrift SemiBold" panose="020B0502040204020203" pitchFamily="34" charset="0"/>
                  <a:cs typeface="Catamaran" panose="020B0604020202020204" charset="0"/>
                </a:rPr>
                <a:t>sôi</a:t>
              </a:r>
              <a:r>
                <a:rPr lang="en-US" sz="2400" b="1" dirty="0">
                  <a:solidFill>
                    <a:srgbClr val="663300"/>
                  </a:solidFill>
                  <a:latin typeface="Bahnschrift SemiBold" panose="020B0502040204020203" pitchFamily="34" charset="0"/>
                  <a:cs typeface="Catamaran" panose="020B0604020202020204" charset="0"/>
                </a:rPr>
                <a:t> </a:t>
              </a:r>
            </a:p>
          </p:txBody>
        </p:sp>
      </p:grpSp>
      <p:grpSp>
        <p:nvGrpSpPr>
          <p:cNvPr id="3" name="Group 2" descr="n416 Fb Dinh Thu Huyen"/>
          <p:cNvGrpSpPr/>
          <p:nvPr/>
        </p:nvGrpSpPr>
        <p:grpSpPr>
          <a:xfrm>
            <a:off x="5395726" y="333490"/>
            <a:ext cx="3356708" cy="2253025"/>
            <a:chOff x="5536596" y="318725"/>
            <a:chExt cx="3356708" cy="2253025"/>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6596" y="318725"/>
              <a:ext cx="3356708" cy="1779460"/>
            </a:xfrm>
            <a:prstGeom prst="rect">
              <a:avLst/>
            </a:prstGeom>
          </p:spPr>
        </p:pic>
        <p:sp>
          <p:nvSpPr>
            <p:cNvPr id="12" name="TextBox 11"/>
            <p:cNvSpPr txBox="1"/>
            <p:nvPr/>
          </p:nvSpPr>
          <p:spPr>
            <a:xfrm>
              <a:off x="6368155" y="2110085"/>
              <a:ext cx="1693590" cy="461665"/>
            </a:xfrm>
            <a:prstGeom prst="rect">
              <a:avLst/>
            </a:prstGeom>
            <a:noFill/>
          </p:spPr>
          <p:txBody>
            <a:bodyPr wrap="square" rtlCol="0">
              <a:spAutoFit/>
            </a:bodyPr>
            <a:lstStyle/>
            <a:p>
              <a:r>
                <a:rPr lang="en-US" sz="2400" b="1" dirty="0" err="1">
                  <a:solidFill>
                    <a:srgbClr val="663300"/>
                  </a:solidFill>
                  <a:latin typeface="Bahnschrift SemiBold" panose="020B0502040204020203" pitchFamily="34" charset="0"/>
                  <a:cs typeface="Catamaran" panose="020B0604020202020204" charset="0"/>
                </a:rPr>
                <a:t>Sự</a:t>
              </a:r>
              <a:r>
                <a:rPr lang="en-US" sz="2400" b="1" dirty="0">
                  <a:solidFill>
                    <a:srgbClr val="663300"/>
                  </a:solidFill>
                  <a:latin typeface="Bahnschrift SemiBold" panose="020B0502040204020203" pitchFamily="34" charset="0"/>
                  <a:cs typeface="Catamaran" panose="020B0604020202020204" charset="0"/>
                </a:rPr>
                <a:t> bay </a:t>
              </a:r>
              <a:r>
                <a:rPr lang="en-US" sz="2400" b="1" dirty="0" err="1">
                  <a:solidFill>
                    <a:srgbClr val="663300"/>
                  </a:solidFill>
                  <a:latin typeface="Bahnschrift SemiBold" panose="020B0502040204020203" pitchFamily="34" charset="0"/>
                  <a:cs typeface="Catamaran" panose="020B0604020202020204" charset="0"/>
                </a:rPr>
                <a:t>hơi</a:t>
              </a:r>
              <a:endParaRPr lang="en-US" sz="2400" b="1" dirty="0">
                <a:solidFill>
                  <a:srgbClr val="663300"/>
                </a:solidFill>
                <a:latin typeface="Bahnschrift SemiBold" panose="020B0502040204020203" pitchFamily="34" charset="0"/>
                <a:cs typeface="Catamaran" panose="020B0604020202020204" charset="0"/>
              </a:endParaRPr>
            </a:p>
          </p:txBody>
        </p:sp>
      </p:grpSp>
      <p:grpSp>
        <p:nvGrpSpPr>
          <p:cNvPr id="10" name="Group 9" descr="n416 Fb Dinh Thu Huyen"/>
          <p:cNvGrpSpPr/>
          <p:nvPr/>
        </p:nvGrpSpPr>
        <p:grpSpPr>
          <a:xfrm>
            <a:off x="196319" y="2234338"/>
            <a:ext cx="4861124" cy="2655546"/>
            <a:chOff x="59272" y="2001275"/>
            <a:chExt cx="4861124" cy="2655546"/>
          </a:xfrm>
        </p:grpSpPr>
        <p:sp>
          <p:nvSpPr>
            <p:cNvPr id="14" name="TextBox 13"/>
            <p:cNvSpPr txBox="1"/>
            <p:nvPr/>
          </p:nvSpPr>
          <p:spPr>
            <a:xfrm>
              <a:off x="59272" y="3948935"/>
              <a:ext cx="4861124" cy="707886"/>
            </a:xfrm>
            <a:prstGeom prst="rect">
              <a:avLst/>
            </a:prstGeom>
            <a:noFill/>
          </p:spPr>
          <p:txBody>
            <a:bodyPr wrap="square" rtlCol="0">
              <a:spAutoFit/>
            </a:bodyPr>
            <a:lstStyle/>
            <a:p>
              <a:pPr algn="ct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Hình</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1.5: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Đồ</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thị</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về</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sự</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thay</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đổi</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nhiệt</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độ</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của</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nước</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theo</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thời</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gian</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khi</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được</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đun</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sôi</a:t>
              </a:r>
              <a:endPar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endParaRPr>
            </a:p>
          </p:txBody>
        </p:sp>
        <p:pic>
          <p:nvPicPr>
            <p:cNvPr id="9" name="Picture 8"/>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228737" y="2001275"/>
              <a:ext cx="4516303" cy="1905780"/>
            </a:xfrm>
            <a:prstGeom prst="rect">
              <a:avLst/>
            </a:prstGeom>
          </p:spPr>
        </p:pic>
      </p:grpSp>
    </p:spTree>
    <p:extLst>
      <p:ext uri="{BB962C8B-B14F-4D97-AF65-F5344CB8AC3E}">
        <p14:creationId xmlns:p14="http://schemas.microsoft.com/office/powerpoint/2010/main" val="3908292730"/>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descr="n416 Fb Dinh Thu Huyen"/>
          <p:cNvSpPr/>
          <p:nvPr/>
        </p:nvSpPr>
        <p:spPr>
          <a:xfrm>
            <a:off x="619727" y="635217"/>
            <a:ext cx="5392882" cy="2275609"/>
          </a:xfrm>
          <a:prstGeom prst="wedgeEllipseCallout">
            <a:avLst>
              <a:gd name="adj1" fmla="val 60569"/>
              <a:gd name="adj2" fmla="val 76239"/>
            </a:avLst>
          </a:prstGeom>
          <a:solidFill>
            <a:srgbClr val="F6BD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Google Shape;578;p36" descr="n416 Fb Dinh Thu Huyen"/>
          <p:cNvSpPr txBox="1">
            <a:spLocks noGrp="1"/>
          </p:cNvSpPr>
          <p:nvPr>
            <p:ph type="subTitle" idx="1"/>
          </p:nvPr>
        </p:nvSpPr>
        <p:spPr>
          <a:xfrm>
            <a:off x="1050825" y="873130"/>
            <a:ext cx="5074488" cy="16100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200" dirty="0" err="1">
                <a:solidFill>
                  <a:schemeClr val="bg1"/>
                </a:solidFill>
                <a:latin typeface="Bahnschrift SemiBold" panose="020B0502040204020203" pitchFamily="34" charset="0"/>
                <a:ea typeface="Cambria" panose="02040503050406030204" pitchFamily="18" charset="0"/>
              </a:rPr>
              <a:t>Tại</a:t>
            </a:r>
            <a:r>
              <a:rPr lang="en-GB" sz="3200" dirty="0">
                <a:solidFill>
                  <a:schemeClr val="bg1"/>
                </a:solidFill>
                <a:latin typeface="Bahnschrift SemiBold" panose="020B0502040204020203" pitchFamily="34" charset="0"/>
                <a:ea typeface="Cambria" panose="02040503050406030204" pitchFamily="18" charset="0"/>
              </a:rPr>
              <a:t> </a:t>
            </a:r>
            <a:r>
              <a:rPr lang="en-GB" sz="3200" dirty="0" err="1">
                <a:solidFill>
                  <a:schemeClr val="bg1"/>
                </a:solidFill>
                <a:latin typeface="Bahnschrift SemiBold" panose="020B0502040204020203" pitchFamily="34" charset="0"/>
                <a:ea typeface="Cambria" panose="02040503050406030204" pitchFamily="18" charset="0"/>
              </a:rPr>
              <a:t>sao</a:t>
            </a:r>
            <a:r>
              <a:rPr lang="en-GB" sz="3200" dirty="0">
                <a:solidFill>
                  <a:schemeClr val="bg1"/>
                </a:solidFill>
                <a:latin typeface="Bahnschrift SemiBold" panose="020B0502040204020203" pitchFamily="34" charset="0"/>
                <a:ea typeface="Cambria" panose="02040503050406030204" pitchFamily="18" charset="0"/>
              </a:rPr>
              <a:t> </a:t>
            </a:r>
            <a:r>
              <a:rPr lang="en-GB" sz="3200" dirty="0" err="1">
                <a:solidFill>
                  <a:schemeClr val="bg1"/>
                </a:solidFill>
                <a:latin typeface="Bahnschrift SemiBold" panose="020B0502040204020203" pitchFamily="34" charset="0"/>
                <a:ea typeface="Cambria" panose="02040503050406030204" pitchFamily="18" charset="0"/>
              </a:rPr>
              <a:t>khi</a:t>
            </a:r>
            <a:r>
              <a:rPr lang="en-GB" sz="3200" dirty="0">
                <a:solidFill>
                  <a:schemeClr val="bg1"/>
                </a:solidFill>
                <a:latin typeface="Bahnschrift SemiBold" panose="020B0502040204020203" pitchFamily="34" charset="0"/>
                <a:ea typeface="Cambria" panose="02040503050406030204" pitchFamily="18" charset="0"/>
              </a:rPr>
              <a:t> bay </a:t>
            </a:r>
            <a:r>
              <a:rPr lang="en-GB" sz="3200" dirty="0" err="1">
                <a:solidFill>
                  <a:schemeClr val="bg1"/>
                </a:solidFill>
                <a:latin typeface="Bahnschrift SemiBold" panose="020B0502040204020203" pitchFamily="34" charset="0"/>
                <a:ea typeface="Cambria" panose="02040503050406030204" pitchFamily="18" charset="0"/>
              </a:rPr>
              <a:t>hơi</a:t>
            </a:r>
            <a:r>
              <a:rPr lang="en-GB" sz="3200" dirty="0">
                <a:solidFill>
                  <a:schemeClr val="bg1"/>
                </a:solidFill>
                <a:latin typeface="Bahnschrift SemiBold" panose="020B0502040204020203" pitchFamily="34" charset="0"/>
                <a:ea typeface="Cambria" panose="02040503050406030204" pitchFamily="18" charset="0"/>
              </a:rPr>
              <a:t> </a:t>
            </a:r>
            <a:r>
              <a:rPr lang="en-GB" sz="3200" dirty="0" err="1">
                <a:solidFill>
                  <a:schemeClr val="bg1"/>
                </a:solidFill>
                <a:latin typeface="Bahnschrift SemiBold" panose="020B0502040204020203" pitchFamily="34" charset="0"/>
                <a:ea typeface="Cambria" panose="02040503050406030204" pitchFamily="18" charset="0"/>
              </a:rPr>
              <a:t>nhiệt</a:t>
            </a:r>
            <a:r>
              <a:rPr lang="en-GB" sz="3200" dirty="0">
                <a:solidFill>
                  <a:schemeClr val="bg1"/>
                </a:solidFill>
                <a:latin typeface="Bahnschrift SemiBold" panose="020B0502040204020203" pitchFamily="34" charset="0"/>
                <a:ea typeface="Cambria" panose="02040503050406030204" pitchFamily="18" charset="0"/>
              </a:rPr>
              <a:t> </a:t>
            </a:r>
            <a:r>
              <a:rPr lang="en-GB" sz="3200" dirty="0" err="1">
                <a:solidFill>
                  <a:schemeClr val="bg1"/>
                </a:solidFill>
                <a:latin typeface="Bahnschrift SemiBold" panose="020B0502040204020203" pitchFamily="34" charset="0"/>
                <a:ea typeface="Cambria" panose="02040503050406030204" pitchFamily="18" charset="0"/>
              </a:rPr>
              <a:t>độ</a:t>
            </a:r>
            <a:r>
              <a:rPr lang="en-GB" sz="3200" dirty="0">
                <a:solidFill>
                  <a:schemeClr val="bg1"/>
                </a:solidFill>
                <a:latin typeface="Bahnschrift SemiBold" panose="020B0502040204020203" pitchFamily="34" charset="0"/>
                <a:ea typeface="Cambria" panose="02040503050406030204" pitchFamily="18" charset="0"/>
              </a:rPr>
              <a:t> </a:t>
            </a:r>
            <a:r>
              <a:rPr lang="en-GB" sz="3200" dirty="0" err="1">
                <a:solidFill>
                  <a:schemeClr val="bg1"/>
                </a:solidFill>
                <a:latin typeface="Bahnschrift SemiBold" panose="020B0502040204020203" pitchFamily="34" charset="0"/>
                <a:ea typeface="Cambria" panose="02040503050406030204" pitchFamily="18" charset="0"/>
              </a:rPr>
              <a:t>của</a:t>
            </a:r>
            <a:r>
              <a:rPr lang="en-GB" sz="3200" dirty="0">
                <a:solidFill>
                  <a:schemeClr val="bg1"/>
                </a:solidFill>
                <a:latin typeface="Bahnschrift SemiBold" panose="020B0502040204020203" pitchFamily="34" charset="0"/>
                <a:ea typeface="Cambria" panose="02040503050406030204" pitchFamily="18" charset="0"/>
              </a:rPr>
              <a:t> </a:t>
            </a:r>
            <a:r>
              <a:rPr lang="en-GB" sz="3200" dirty="0" err="1">
                <a:solidFill>
                  <a:schemeClr val="bg1"/>
                </a:solidFill>
                <a:latin typeface="Bahnschrift SemiBold" panose="020B0502040204020203" pitchFamily="34" charset="0"/>
                <a:ea typeface="Cambria" panose="02040503050406030204" pitchFamily="18" charset="0"/>
              </a:rPr>
              <a:t>chất</a:t>
            </a:r>
            <a:r>
              <a:rPr lang="en-GB" sz="3200" dirty="0">
                <a:solidFill>
                  <a:schemeClr val="bg1"/>
                </a:solidFill>
                <a:latin typeface="Bahnschrift SemiBold" panose="020B0502040204020203" pitchFamily="34" charset="0"/>
                <a:ea typeface="Cambria" panose="02040503050406030204" pitchFamily="18" charset="0"/>
              </a:rPr>
              <a:t> </a:t>
            </a:r>
            <a:r>
              <a:rPr lang="en-GB" sz="3200" dirty="0" err="1">
                <a:solidFill>
                  <a:schemeClr val="bg1"/>
                </a:solidFill>
                <a:latin typeface="Bahnschrift SemiBold" panose="020B0502040204020203" pitchFamily="34" charset="0"/>
                <a:ea typeface="Cambria" panose="02040503050406030204" pitchFamily="18" charset="0"/>
              </a:rPr>
              <a:t>lỏng</a:t>
            </a:r>
            <a:r>
              <a:rPr lang="en-GB" sz="3200" dirty="0">
                <a:solidFill>
                  <a:schemeClr val="bg1"/>
                </a:solidFill>
                <a:latin typeface="Bahnschrift SemiBold" panose="020B0502040204020203" pitchFamily="34" charset="0"/>
                <a:ea typeface="Cambria" panose="02040503050406030204" pitchFamily="18" charset="0"/>
              </a:rPr>
              <a:t> </a:t>
            </a:r>
            <a:r>
              <a:rPr lang="en-GB" sz="3200" dirty="0" err="1">
                <a:solidFill>
                  <a:schemeClr val="bg1"/>
                </a:solidFill>
                <a:latin typeface="Bahnschrift SemiBold" panose="020B0502040204020203" pitchFamily="34" charset="0"/>
                <a:ea typeface="Cambria" panose="02040503050406030204" pitchFamily="18" charset="0"/>
              </a:rPr>
              <a:t>giảm</a:t>
            </a:r>
            <a:r>
              <a:rPr lang="en-GB" sz="3200" dirty="0">
                <a:solidFill>
                  <a:schemeClr val="bg1"/>
                </a:solidFill>
                <a:latin typeface="Bahnschrift SemiBold" panose="020B0502040204020203" pitchFamily="34" charset="0"/>
                <a:ea typeface="Cambria" panose="02040503050406030204" pitchFamily="18" charset="0"/>
              </a:rPr>
              <a:t>???</a:t>
            </a:r>
            <a:endParaRPr sz="3200" dirty="0">
              <a:solidFill>
                <a:schemeClr val="bg1"/>
              </a:solidFill>
              <a:latin typeface="Bahnschrift SemiBold" panose="020B0502040204020203" pitchFamily="34" charset="0"/>
              <a:ea typeface="Cambria" panose="02040503050406030204" pitchFamily="18" charset="0"/>
            </a:endParaRPr>
          </a:p>
        </p:txBody>
      </p:sp>
      <p:pic>
        <p:nvPicPr>
          <p:cNvPr id="7" name="Picture 6" descr="n416 Fb Dinh Thu Huy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637" y="2680855"/>
            <a:ext cx="2462645" cy="2462645"/>
          </a:xfrm>
          <a:prstGeom prst="rect">
            <a:avLst/>
          </a:prstGeom>
        </p:spPr>
      </p:pic>
      <p:sp>
        <p:nvSpPr>
          <p:cNvPr id="5" name="Freeform 13" descr="n416 Fb Dinh Thu Huyen">
            <a:extLst>
              <a:ext uri="{FF2B5EF4-FFF2-40B4-BE49-F238E27FC236}">
                <a16:creationId xmlns:a16="http://schemas.microsoft.com/office/drawing/2014/main" id="{63B1AA81-ED9B-4AA1-A4A8-0A4A024A422C}"/>
              </a:ext>
            </a:extLst>
          </p:cNvPr>
          <p:cNvSpPr/>
          <p:nvPr/>
        </p:nvSpPr>
        <p:spPr>
          <a:xfrm flipH="1">
            <a:off x="0" y="3147368"/>
            <a:ext cx="2226922" cy="1996132"/>
          </a:xfrm>
          <a:custGeom>
            <a:avLst/>
            <a:gdLst/>
            <a:ahLst/>
            <a:cxnLst/>
            <a:rect l="l" t="t" r="r" b="b"/>
            <a:pathLst>
              <a:path w="2791411" h="2502119">
                <a:moveTo>
                  <a:pt x="2791411" y="0"/>
                </a:moveTo>
                <a:lnTo>
                  <a:pt x="0" y="0"/>
                </a:lnTo>
                <a:lnTo>
                  <a:pt x="0" y="2502119"/>
                </a:lnTo>
                <a:lnTo>
                  <a:pt x="2791411" y="2502119"/>
                </a:lnTo>
                <a:lnTo>
                  <a:pt x="279141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4" descr="n416 Fb Dinh Thu Huyen">
            <a:extLst>
              <a:ext uri="{FF2B5EF4-FFF2-40B4-BE49-F238E27FC236}">
                <a16:creationId xmlns:a16="http://schemas.microsoft.com/office/drawing/2014/main" id="{BDD99DBF-E2FA-4BF8-A613-F6EAE5169829}"/>
              </a:ext>
            </a:extLst>
          </p:cNvPr>
          <p:cNvSpPr/>
          <p:nvPr/>
        </p:nvSpPr>
        <p:spPr>
          <a:xfrm>
            <a:off x="7207914" y="58958"/>
            <a:ext cx="758204" cy="814172"/>
          </a:xfrm>
          <a:custGeom>
            <a:avLst/>
            <a:gdLst/>
            <a:ahLst/>
            <a:cxnLst/>
            <a:rect l="l" t="t" r="r" b="b"/>
            <a:pathLst>
              <a:path w="1014563" h="1089455">
                <a:moveTo>
                  <a:pt x="0" y="0"/>
                </a:moveTo>
                <a:lnTo>
                  <a:pt x="1014564" y="0"/>
                </a:lnTo>
                <a:lnTo>
                  <a:pt x="1014564" y="1089455"/>
                </a:lnTo>
                <a:lnTo>
                  <a:pt x="0" y="1089455"/>
                </a:lnTo>
                <a:lnTo>
                  <a:pt x="0" y="0"/>
                </a:lnTo>
                <a:close/>
              </a:path>
            </a:pathLst>
          </a:custGeom>
          <a:blipFill>
            <a:blip r:embed="rId6">
              <a:extLst>
                <a:ext uri="{96DAC541-7B7A-43D3-8B79-37D633B846F1}">
                  <asvg:svgBlip xmlns:asvg="http://schemas.microsoft.com/office/drawing/2016/SVG/main" r:embed="rId7"/>
                </a:ext>
              </a:extLst>
            </a:blip>
            <a:stretch>
              <a:fillRect l="-246415" t="-129667"/>
            </a:stretch>
          </a:blipFill>
        </p:spPr>
        <p:txBody>
          <a:bodyPr/>
          <a:lstStyle/>
          <a:p>
            <a:endParaRPr lang="en-US"/>
          </a:p>
        </p:txBody>
      </p:sp>
      <p:sp>
        <p:nvSpPr>
          <p:cNvPr id="9" name="Freeform 9" descr="n416 Fb Dinh Thu Huyen">
            <a:extLst>
              <a:ext uri="{FF2B5EF4-FFF2-40B4-BE49-F238E27FC236}">
                <a16:creationId xmlns:a16="http://schemas.microsoft.com/office/drawing/2014/main" id="{BDB8A846-FE1F-46EE-A80A-AB93F4B6889F}"/>
              </a:ext>
            </a:extLst>
          </p:cNvPr>
          <p:cNvSpPr/>
          <p:nvPr/>
        </p:nvSpPr>
        <p:spPr>
          <a:xfrm flipH="1">
            <a:off x="7508701" y="73073"/>
            <a:ext cx="2031144" cy="1280549"/>
          </a:xfrm>
          <a:custGeom>
            <a:avLst/>
            <a:gdLst/>
            <a:ahLst/>
            <a:cxnLst/>
            <a:rect l="l" t="t" r="r" b="b"/>
            <a:pathLst>
              <a:path w="3159456" h="2502119">
                <a:moveTo>
                  <a:pt x="0" y="0"/>
                </a:moveTo>
                <a:lnTo>
                  <a:pt x="3159456" y="0"/>
                </a:lnTo>
                <a:lnTo>
                  <a:pt x="3159456" y="2502119"/>
                </a:lnTo>
                <a:lnTo>
                  <a:pt x="0" y="250211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extLst>
      <p:ext uri="{BB962C8B-B14F-4D97-AF65-F5344CB8AC3E}">
        <p14:creationId xmlns:p14="http://schemas.microsoft.com/office/powerpoint/2010/main" val="19754538"/>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416 Fb Dinh Thu Huyen"/>
          <p:cNvSpPr>
            <a:spLocks noGrp="1"/>
          </p:cNvSpPr>
          <p:nvPr>
            <p:ph type="body" idx="1"/>
          </p:nvPr>
        </p:nvSpPr>
        <p:spPr>
          <a:xfrm>
            <a:off x="120413" y="153117"/>
            <a:ext cx="5930544" cy="3515499"/>
          </a:xfrm>
        </p:spPr>
        <p:txBody>
          <a:bodyPr/>
          <a:lstStyle/>
          <a:p>
            <a:pPr marL="139700" indent="0" algn="just">
              <a:lnSpc>
                <a:spcPct val="100000"/>
              </a:lnSpc>
              <a:buNone/>
            </a:pPr>
            <a:r>
              <a:rPr lang="vi-VN" sz="2200">
                <a:solidFill>
                  <a:srgbClr val="84A59D"/>
                </a:solidFill>
                <a:latin typeface="Bahnschrift SemiBold" panose="020B0502040204020203" pitchFamily="34" charset="0"/>
                <a:ea typeface="Cambria" panose="02040503050406030204" pitchFamily="18" charset="0"/>
              </a:rPr>
              <a:t>Khi một chất lỏng bay hơi, các phân tử trong chất lỏng chuyển từ trạng thái lỏng sang trạng thái hơi. Quá trình này đòi hỏi một lượng năng lượng để </a:t>
            </a:r>
            <a:r>
              <a:rPr lang="en-US" sz="2200">
                <a:solidFill>
                  <a:srgbClr val="84A59D"/>
                </a:solidFill>
                <a:latin typeface="Bahnschrift SemiBold" panose="020B0502040204020203" pitchFamily="34" charset="0"/>
                <a:ea typeface="Cambria" panose="02040503050406030204" pitchFamily="18" charset="0"/>
              </a:rPr>
              <a:t>thắng lực liên kết </a:t>
            </a:r>
            <a:r>
              <a:rPr lang="vi-VN" sz="2200">
                <a:solidFill>
                  <a:srgbClr val="84A59D"/>
                </a:solidFill>
                <a:latin typeface="Bahnschrift SemiBold" panose="020B0502040204020203" pitchFamily="34" charset="0"/>
                <a:ea typeface="Cambria" panose="02040503050406030204" pitchFamily="18" charset="0"/>
              </a:rPr>
              <a:t>giữa các phân tử và thoát ra khỏi bề mặt của chất lỏng</a:t>
            </a:r>
            <a:r>
              <a:rPr lang="en-US" sz="2200">
                <a:solidFill>
                  <a:srgbClr val="84A59D"/>
                </a:solidFill>
                <a:latin typeface="Bahnschrift SemiBold" panose="020B0502040204020203" pitchFamily="34" charset="0"/>
                <a:ea typeface="Cambria" panose="02040503050406030204" pitchFamily="18" charset="0"/>
              </a:rPr>
              <a:t>.</a:t>
            </a:r>
          </a:p>
          <a:p>
            <a:pPr marL="139700" indent="0" algn="just">
              <a:lnSpc>
                <a:spcPct val="100000"/>
              </a:lnSpc>
              <a:buNone/>
            </a:pPr>
            <a:r>
              <a:rPr lang="vi-VN" sz="2200">
                <a:solidFill>
                  <a:srgbClr val="84A59D"/>
                </a:solidFill>
                <a:latin typeface="Bahnschrift SemiBold" panose="020B0502040204020203" pitchFamily="34" charset="0"/>
                <a:ea typeface="Cambria" panose="02040503050406030204" pitchFamily="18" charset="0"/>
                <a:sym typeface="Symbol" panose="05050102010706020507" pitchFamily="18" charset="2"/>
              </a:rPr>
              <a:t></a:t>
            </a:r>
            <a:r>
              <a:rPr lang="en-US" sz="2200">
                <a:solidFill>
                  <a:srgbClr val="84A59D"/>
                </a:solidFill>
                <a:latin typeface="Bahnschrift SemiBold" panose="020B0502040204020203" pitchFamily="34" charset="0"/>
                <a:ea typeface="Cambria" panose="02040503050406030204" pitchFamily="18" charset="0"/>
                <a:sym typeface="Symbol" panose="05050102010706020507" pitchFamily="18" charset="2"/>
              </a:rPr>
              <a:t> </a:t>
            </a:r>
            <a:r>
              <a:rPr lang="vi-VN" sz="2200">
                <a:solidFill>
                  <a:srgbClr val="84A59D"/>
                </a:solidFill>
                <a:latin typeface="Bahnschrift SemiBold" panose="020B0502040204020203" pitchFamily="34" charset="0"/>
                <a:ea typeface="Cambria" panose="02040503050406030204" pitchFamily="18" charset="0"/>
              </a:rPr>
              <a:t>Khi chúng thoát ra, </a:t>
            </a:r>
            <a:r>
              <a:rPr lang="en-US" sz="2200">
                <a:solidFill>
                  <a:srgbClr val="84A59D"/>
                </a:solidFill>
                <a:latin typeface="Bahnschrift SemiBold" panose="020B0502040204020203" pitchFamily="34" charset="0"/>
                <a:ea typeface="Cambria" panose="02040503050406030204" pitchFamily="18" charset="0"/>
              </a:rPr>
              <a:t>chất lỏng </a:t>
            </a:r>
            <a:r>
              <a:rPr lang="vi-VN" sz="2200">
                <a:solidFill>
                  <a:srgbClr val="84A59D"/>
                </a:solidFill>
                <a:latin typeface="Bahnschrift SemiBold" panose="020B0502040204020203" pitchFamily="34" charset="0"/>
                <a:ea typeface="Cambria" panose="02040503050406030204" pitchFamily="18" charset="0"/>
              </a:rPr>
              <a:t>mất đi năng lượng dưới dạng động năng (của phân tử thoát). Dẫn đến nội năng giảm – nhiệt độ giảm</a:t>
            </a:r>
            <a:endParaRPr lang="en-US" sz="2200" dirty="0">
              <a:solidFill>
                <a:srgbClr val="84A59D"/>
              </a:solidFill>
              <a:latin typeface="Bahnschrift SemiBold" panose="020B0502040204020203" pitchFamily="34" charset="0"/>
              <a:ea typeface="Cambria" panose="02040503050406030204" pitchFamily="18" charset="0"/>
            </a:endParaRPr>
          </a:p>
        </p:txBody>
      </p:sp>
      <p:pic>
        <p:nvPicPr>
          <p:cNvPr id="5" name="Picture 4" descr="n416 Fb Dinh Thu Huyen"/>
          <p:cNvPicPr>
            <a:picLocks noChangeAspect="1"/>
          </p:cNvPicPr>
          <p:nvPr/>
        </p:nvPicPr>
        <p:blipFill>
          <a:blip r:embed="rId2"/>
          <a:stretch>
            <a:fillRect/>
          </a:stretch>
        </p:blipFill>
        <p:spPr>
          <a:xfrm>
            <a:off x="6254836" y="391425"/>
            <a:ext cx="2437550" cy="2216988"/>
          </a:xfrm>
          <a:prstGeom prst="rect">
            <a:avLst/>
          </a:prstGeom>
        </p:spPr>
      </p:pic>
      <p:pic>
        <p:nvPicPr>
          <p:cNvPr id="6" name="Picture 5" descr="n416 Fb Dinh Thu Huy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4836" y="2924354"/>
            <a:ext cx="2437550" cy="2037991"/>
          </a:xfrm>
          <a:prstGeom prst="rect">
            <a:avLst/>
          </a:prstGeom>
        </p:spPr>
      </p:pic>
      <p:sp>
        <p:nvSpPr>
          <p:cNvPr id="7" name="Freeform 12" descr="n416 Fb Dinh Thu Huyen">
            <a:extLst>
              <a:ext uri="{FF2B5EF4-FFF2-40B4-BE49-F238E27FC236}">
                <a16:creationId xmlns:a16="http://schemas.microsoft.com/office/drawing/2014/main" id="{251BF8B8-485F-45D6-80FD-41480ABAD75C}"/>
              </a:ext>
            </a:extLst>
          </p:cNvPr>
          <p:cNvSpPr/>
          <p:nvPr/>
        </p:nvSpPr>
        <p:spPr>
          <a:xfrm>
            <a:off x="1" y="3833870"/>
            <a:ext cx="1366091" cy="1309629"/>
          </a:xfrm>
          <a:custGeom>
            <a:avLst/>
            <a:gdLst/>
            <a:ahLst/>
            <a:cxnLst/>
            <a:rect l="l" t="t" r="r" b="b"/>
            <a:pathLst>
              <a:path w="2355178" h="2183892">
                <a:moveTo>
                  <a:pt x="0" y="0"/>
                </a:moveTo>
                <a:lnTo>
                  <a:pt x="2355178" y="0"/>
                </a:lnTo>
                <a:lnTo>
                  <a:pt x="2355178" y="2183892"/>
                </a:lnTo>
                <a:lnTo>
                  <a:pt x="0" y="218389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Tree>
    <p:extLst>
      <p:ext uri="{BB962C8B-B14F-4D97-AF65-F5344CB8AC3E}">
        <p14:creationId xmlns:p14="http://schemas.microsoft.com/office/powerpoint/2010/main" val="3328954367"/>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3" name="Rectangle: Rounded Corners 2" descr="n416 Fb Dinh Thu Huyen">
            <a:extLst>
              <a:ext uri="{FF2B5EF4-FFF2-40B4-BE49-F238E27FC236}">
                <a16:creationId xmlns:a16="http://schemas.microsoft.com/office/drawing/2014/main" id="{29FBEB78-DB8D-445A-A3C5-D0DF74A0133B}"/>
              </a:ext>
            </a:extLst>
          </p:cNvPr>
          <p:cNvSpPr/>
          <p:nvPr/>
        </p:nvSpPr>
        <p:spPr>
          <a:xfrm>
            <a:off x="349624" y="394447"/>
            <a:ext cx="6331731" cy="2411506"/>
          </a:xfrm>
          <a:prstGeom prst="roundRect">
            <a:avLst>
              <a:gd name="adj" fmla="val 50000"/>
            </a:avLst>
          </a:prstGeom>
          <a:noFill/>
          <a:ln w="28575">
            <a:solidFill>
              <a:srgbClr val="84A59D"/>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Google Shape;560;p35" descr="n416 Fb Dinh Thu Huyen"/>
          <p:cNvSpPr txBox="1">
            <a:spLocks noGrp="1"/>
          </p:cNvSpPr>
          <p:nvPr>
            <p:ph type="title"/>
          </p:nvPr>
        </p:nvSpPr>
        <p:spPr>
          <a:xfrm>
            <a:off x="466214" y="675409"/>
            <a:ext cx="5913804" cy="1589809"/>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000" dirty="0">
                <a:solidFill>
                  <a:srgbClr val="F28482"/>
                </a:solidFill>
                <a:latin typeface="Bahnschrift SemiBold" panose="020B0502040204020203" pitchFamily="34" charset="0"/>
              </a:rPr>
              <a:t>THẢO LUẬN NHÓM </a:t>
            </a:r>
            <a:br>
              <a:rPr lang="en-US" sz="4000" dirty="0">
                <a:solidFill>
                  <a:srgbClr val="F28482"/>
                </a:solidFill>
                <a:latin typeface="Bahnschrift SemiBold" panose="020B0502040204020203" pitchFamily="34" charset="0"/>
              </a:rPr>
            </a:br>
            <a:r>
              <a:rPr lang="en-US" sz="4000" dirty="0">
                <a:solidFill>
                  <a:srgbClr val="F28482"/>
                </a:solidFill>
                <a:latin typeface="Bahnschrift SemiBold" panose="020B0502040204020203" pitchFamily="34" charset="0"/>
              </a:rPr>
              <a:t>HOÀN THÀNH PHT SỐ 4 VÀ SỐ 5</a:t>
            </a:r>
            <a:endParaRPr sz="4000" dirty="0">
              <a:solidFill>
                <a:srgbClr val="F28482"/>
              </a:solidFill>
              <a:latin typeface="Bahnschrift SemiBold" panose="020B0502040204020203" pitchFamily="34" charset="0"/>
            </a:endParaRPr>
          </a:p>
        </p:txBody>
      </p:sp>
      <p:pic>
        <p:nvPicPr>
          <p:cNvPr id="2" name="Picture 1" descr="n416 Fb Dinh Thu Huy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1355" y="3301711"/>
            <a:ext cx="2455718" cy="1841789"/>
          </a:xfrm>
          <a:prstGeom prst="rect">
            <a:avLst/>
          </a:prstGeom>
        </p:spPr>
      </p:pic>
      <p:sp>
        <p:nvSpPr>
          <p:cNvPr id="6" name="Freeform 15" descr="n416 Fb Dinh Thu Huyen">
            <a:extLst>
              <a:ext uri="{FF2B5EF4-FFF2-40B4-BE49-F238E27FC236}">
                <a16:creationId xmlns:a16="http://schemas.microsoft.com/office/drawing/2014/main" id="{4FAEE45C-432C-41A9-B054-2757F40D7A3C}"/>
              </a:ext>
            </a:extLst>
          </p:cNvPr>
          <p:cNvSpPr/>
          <p:nvPr/>
        </p:nvSpPr>
        <p:spPr>
          <a:xfrm>
            <a:off x="83642" y="2115758"/>
            <a:ext cx="1153066" cy="3027742"/>
          </a:xfrm>
          <a:custGeom>
            <a:avLst/>
            <a:gdLst/>
            <a:ahLst/>
            <a:cxnLst/>
            <a:rect l="l" t="t" r="r" b="b"/>
            <a:pathLst>
              <a:path w="1781040" h="4676691">
                <a:moveTo>
                  <a:pt x="0" y="0"/>
                </a:moveTo>
                <a:lnTo>
                  <a:pt x="1781040" y="0"/>
                </a:lnTo>
                <a:lnTo>
                  <a:pt x="1781040" y="4676691"/>
                </a:lnTo>
                <a:lnTo>
                  <a:pt x="0" y="4676691"/>
                </a:lnTo>
                <a:lnTo>
                  <a:pt x="0" y="0"/>
                </a:lnTo>
                <a:close/>
              </a:path>
            </a:pathLst>
          </a:custGeom>
          <a:blipFill>
            <a:blip r:embed="rId4"/>
            <a:stretch>
              <a:fillRect/>
            </a:stretch>
          </a:blipFill>
        </p:spPr>
        <p:txBody>
          <a:bodyPr/>
          <a:lstStyle/>
          <a:p>
            <a:endParaRPr lang="en-US"/>
          </a:p>
        </p:txBody>
      </p:sp>
      <p:sp>
        <p:nvSpPr>
          <p:cNvPr id="7" name="Freeform 10" descr="n416 Fb Dinh Thu Huyen">
            <a:extLst>
              <a:ext uri="{FF2B5EF4-FFF2-40B4-BE49-F238E27FC236}">
                <a16:creationId xmlns:a16="http://schemas.microsoft.com/office/drawing/2014/main" id="{CEB6AB7D-3998-473D-8796-07570F2EBE60}"/>
              </a:ext>
            </a:extLst>
          </p:cNvPr>
          <p:cNvSpPr/>
          <p:nvPr/>
        </p:nvSpPr>
        <p:spPr>
          <a:xfrm>
            <a:off x="6748414" y="117858"/>
            <a:ext cx="2321599" cy="1482342"/>
          </a:xfrm>
          <a:custGeom>
            <a:avLst/>
            <a:gdLst/>
            <a:ahLst/>
            <a:cxnLst/>
            <a:rect l="l" t="t" r="r" b="b"/>
            <a:pathLst>
              <a:path w="3212848" h="2051405">
                <a:moveTo>
                  <a:pt x="0" y="0"/>
                </a:moveTo>
                <a:lnTo>
                  <a:pt x="3212848" y="0"/>
                </a:lnTo>
                <a:lnTo>
                  <a:pt x="3212848" y="2051406"/>
                </a:lnTo>
                <a:lnTo>
                  <a:pt x="0" y="2051406"/>
                </a:lnTo>
                <a:lnTo>
                  <a:pt x="0" y="0"/>
                </a:lnTo>
                <a:close/>
              </a:path>
            </a:pathLst>
          </a:custGeom>
          <a:blipFill>
            <a:blip r:embed="rId5">
              <a:extLst>
                <a:ext uri="{96DAC541-7B7A-43D3-8B79-37D633B846F1}">
                  <asvg:svgBlip xmlns:asvg="http://schemas.microsoft.com/office/drawing/2016/SVG/main" r:embed="rId6"/>
                </a:ext>
              </a:extLst>
            </a:blip>
            <a:stretch>
              <a:fillRect l="-21972" t="-1538"/>
            </a:stretch>
          </a:blipFill>
        </p:spPr>
        <p:txBody>
          <a:bodyPr/>
          <a:lstStyle/>
          <a:p>
            <a:endParaRPr lang="en-US"/>
          </a:p>
        </p:txBody>
      </p:sp>
      <p:sp>
        <p:nvSpPr>
          <p:cNvPr id="8" name="Freeform 3" descr="n416 Fb Dinh Thu Huyen">
            <a:extLst>
              <a:ext uri="{FF2B5EF4-FFF2-40B4-BE49-F238E27FC236}">
                <a16:creationId xmlns:a16="http://schemas.microsoft.com/office/drawing/2014/main" id="{E26FAAF1-58DE-4B93-8342-A51A24A9B3B1}"/>
              </a:ext>
            </a:extLst>
          </p:cNvPr>
          <p:cNvSpPr/>
          <p:nvPr/>
        </p:nvSpPr>
        <p:spPr>
          <a:xfrm rot="1421206">
            <a:off x="5951163" y="1470313"/>
            <a:ext cx="1090886" cy="1589809"/>
          </a:xfrm>
          <a:custGeom>
            <a:avLst/>
            <a:gdLst/>
            <a:ahLst/>
            <a:cxnLst/>
            <a:rect l="l" t="t" r="r" b="b"/>
            <a:pathLst>
              <a:path w="2162011" h="3162942">
                <a:moveTo>
                  <a:pt x="0" y="0"/>
                </a:moveTo>
                <a:lnTo>
                  <a:pt x="2162011" y="0"/>
                </a:lnTo>
                <a:lnTo>
                  <a:pt x="2162011" y="3162941"/>
                </a:lnTo>
                <a:lnTo>
                  <a:pt x="0" y="316294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extLst>
      <p:ext uri="{BB962C8B-B14F-4D97-AF65-F5344CB8AC3E}">
        <p14:creationId xmlns:p14="http://schemas.microsoft.com/office/powerpoint/2010/main" val="826543538"/>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61" name="Google Shape;561;p35" descr="n416 Fb Dinh Thu Huyen"/>
          <p:cNvSpPr txBox="1">
            <a:spLocks noGrp="1"/>
          </p:cNvSpPr>
          <p:nvPr>
            <p:ph type="body" idx="1"/>
          </p:nvPr>
        </p:nvSpPr>
        <p:spPr>
          <a:xfrm>
            <a:off x="357009" y="298454"/>
            <a:ext cx="5313872" cy="4546591"/>
          </a:xfrm>
          <a:prstGeom prst="rect">
            <a:avLst/>
          </a:prstGeom>
        </p:spPr>
        <p:txBody>
          <a:bodyPr spcFirstLastPara="1" wrap="square" lIns="91425" tIns="91425" rIns="91425" bIns="91425" anchor="t" anchorCtr="0">
            <a:noAutofit/>
          </a:bodyPr>
          <a:lstStyle/>
          <a:p>
            <a:pPr marL="139700" lvl="0" indent="0" algn="ctr" rtl="0">
              <a:lnSpc>
                <a:spcPct val="130000"/>
              </a:lnSpc>
              <a:spcBef>
                <a:spcPts val="0"/>
              </a:spcBef>
              <a:spcAft>
                <a:spcPts val="0"/>
              </a:spcAft>
              <a:buSzPts val="1400"/>
              <a:buNone/>
            </a:pPr>
            <a:r>
              <a:rPr lang="en-US" sz="2400" b="1" dirty="0">
                <a:solidFill>
                  <a:srgbClr val="F28482"/>
                </a:solidFill>
                <a:latin typeface="Bahnschrift SemiBold" panose="020B0502040204020203" pitchFamily="34" charset="0"/>
                <a:ea typeface="Cambria" panose="02040503050406030204" pitchFamily="18" charset="0"/>
              </a:rPr>
              <a:t>PHIẾU HỌC TẬP SỐ 4</a:t>
            </a:r>
          </a:p>
          <a:p>
            <a:pPr marL="139700" lvl="0" indent="0" algn="just">
              <a:lnSpc>
                <a:spcPct val="130000"/>
              </a:lnSpc>
              <a:buNone/>
            </a:pPr>
            <a:r>
              <a:rPr lang="vi-VN" sz="2400" b="1" u="sng" dirty="0">
                <a:solidFill>
                  <a:schemeClr val="bg2">
                    <a:lumMod val="50000"/>
                  </a:schemeClr>
                </a:solidFill>
                <a:latin typeface="Bahnschrift SemiBold" panose="020B0502040204020203" pitchFamily="34" charset="0"/>
                <a:ea typeface="Cambria" panose="02040503050406030204" pitchFamily="18" charset="0"/>
              </a:rPr>
              <a:t>Câu 1:</a:t>
            </a:r>
            <a:r>
              <a:rPr lang="vi-VN" sz="2400" b="1" dirty="0">
                <a:solidFill>
                  <a:schemeClr val="bg2">
                    <a:lumMod val="50000"/>
                  </a:schemeClr>
                </a:solidFill>
                <a:latin typeface="Bahnschrift SemiBold" panose="020B0502040204020203" pitchFamily="34" charset="0"/>
                <a:ea typeface="Cambria" panose="02040503050406030204" pitchFamily="18" charset="0"/>
              </a:rPr>
              <a:t> </a:t>
            </a:r>
            <a:r>
              <a:rPr lang="vi-VN" sz="2400" dirty="0">
                <a:solidFill>
                  <a:schemeClr val="bg2">
                    <a:lumMod val="50000"/>
                  </a:schemeClr>
                </a:solidFill>
                <a:latin typeface="Bahnschrift SemiBold" panose="020B0502040204020203" pitchFamily="34" charset="0"/>
                <a:ea typeface="Cambria" panose="02040503050406030204" pitchFamily="18" charset="0"/>
              </a:rPr>
              <a:t>Hãy dựa vào đồ thị ở H1.5 để mô tả sự thay đổi nhiệt độ của nước khi được đun từ 20℃ tới khi sôi?</a:t>
            </a:r>
          </a:p>
          <a:p>
            <a:pPr marL="139700" lvl="0" indent="0" algn="just">
              <a:lnSpc>
                <a:spcPct val="130000"/>
              </a:lnSpc>
              <a:buNone/>
            </a:pPr>
            <a:r>
              <a:rPr lang="vi-VN" sz="2400" b="1" u="sng" dirty="0">
                <a:solidFill>
                  <a:srgbClr val="84A59D"/>
                </a:solidFill>
                <a:latin typeface="Bahnschrift SemiBold" panose="020B0502040204020203" pitchFamily="34" charset="0"/>
                <a:ea typeface="Cambria" panose="02040503050406030204" pitchFamily="18" charset="0"/>
              </a:rPr>
              <a:t>Câu 2:</a:t>
            </a:r>
            <a:r>
              <a:rPr lang="vi-VN" sz="2400" b="1" dirty="0">
                <a:solidFill>
                  <a:srgbClr val="84A59D"/>
                </a:solidFill>
                <a:latin typeface="Bahnschrift SemiBold" panose="020B0502040204020203" pitchFamily="34" charset="0"/>
                <a:ea typeface="Cambria" panose="02040503050406030204" pitchFamily="18" charset="0"/>
              </a:rPr>
              <a:t> </a:t>
            </a:r>
            <a:r>
              <a:rPr lang="vi-VN" sz="2400" dirty="0">
                <a:solidFill>
                  <a:srgbClr val="84A59D"/>
                </a:solidFill>
                <a:latin typeface="Bahnschrift SemiBold" panose="020B0502040204020203" pitchFamily="34" charset="0"/>
                <a:ea typeface="Cambria" panose="02040503050406030204" pitchFamily="18" charset="0"/>
              </a:rPr>
              <a:t>Khi nước đang sôi thì năng lượng mà nước nhận được từ nguồn nhiệt có được chuyển hóa thành động năng của các phân tử nước không? Tại sao?</a:t>
            </a:r>
          </a:p>
        </p:txBody>
      </p:sp>
      <p:grpSp>
        <p:nvGrpSpPr>
          <p:cNvPr id="6" name="Group 5" descr="n416 Fb Dinh Thu Huyen">
            <a:extLst>
              <a:ext uri="{FF2B5EF4-FFF2-40B4-BE49-F238E27FC236}">
                <a16:creationId xmlns:a16="http://schemas.microsoft.com/office/drawing/2014/main" id="{D68D3576-3B77-4ADE-9FE0-A1AED9AE683D}"/>
              </a:ext>
            </a:extLst>
          </p:cNvPr>
          <p:cNvGrpSpPr/>
          <p:nvPr/>
        </p:nvGrpSpPr>
        <p:grpSpPr>
          <a:xfrm>
            <a:off x="5899354" y="1260435"/>
            <a:ext cx="3244646" cy="2814732"/>
            <a:chOff x="228737" y="2001275"/>
            <a:chExt cx="4675908" cy="3122654"/>
          </a:xfrm>
        </p:grpSpPr>
        <p:sp>
          <p:nvSpPr>
            <p:cNvPr id="7" name="TextBox 6">
              <a:extLst>
                <a:ext uri="{FF2B5EF4-FFF2-40B4-BE49-F238E27FC236}">
                  <a16:creationId xmlns:a16="http://schemas.microsoft.com/office/drawing/2014/main" id="{6E737FF8-61A2-4133-B271-6815294DAD81}"/>
                </a:ext>
              </a:extLst>
            </p:cNvPr>
            <p:cNvSpPr txBox="1"/>
            <p:nvPr/>
          </p:nvSpPr>
          <p:spPr>
            <a:xfrm>
              <a:off x="228737" y="3997156"/>
              <a:ext cx="4675908" cy="1126773"/>
            </a:xfrm>
            <a:prstGeom prst="rect">
              <a:avLst/>
            </a:prstGeom>
            <a:noFill/>
          </p:spPr>
          <p:txBody>
            <a:bodyPr wrap="square" rtlCol="0">
              <a:spAutoFit/>
            </a:bodyPr>
            <a:lstStyle/>
            <a:p>
              <a:pPr algn="ct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Hình</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1.5: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Đồ</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thị</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về</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sự</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thay</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đổi</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nhiệt</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độ</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của</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nước</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theo</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thời</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gian</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khi</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được</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đun</a:t>
              </a:r>
              <a:r>
                <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84A59D"/>
                  </a:solidFill>
                  <a:latin typeface="Bahnschrift SemiBold" panose="020B0502040204020203" pitchFamily="34" charset="0"/>
                  <a:ea typeface="Cambria" panose="02040503050406030204" pitchFamily="18" charset="0"/>
                  <a:cs typeface="Catamaran" panose="020B0604020202020204" charset="0"/>
                </a:rPr>
                <a:t>sôi</a:t>
              </a:r>
              <a:endParaRPr lang="en-US" sz="2000" b="1" dirty="0">
                <a:solidFill>
                  <a:srgbClr val="84A59D"/>
                </a:solidFill>
                <a:latin typeface="Bahnschrift SemiBold" panose="020B0502040204020203" pitchFamily="34" charset="0"/>
                <a:ea typeface="Cambria" panose="02040503050406030204" pitchFamily="18" charset="0"/>
                <a:cs typeface="Catamaran" panose="020B0604020202020204" charset="0"/>
              </a:endParaRPr>
            </a:p>
          </p:txBody>
        </p:sp>
        <p:pic>
          <p:nvPicPr>
            <p:cNvPr id="8" name="Picture 7">
              <a:extLst>
                <a:ext uri="{FF2B5EF4-FFF2-40B4-BE49-F238E27FC236}">
                  <a16:creationId xmlns:a16="http://schemas.microsoft.com/office/drawing/2014/main" id="{AD9B2E87-9491-4F75-B7F9-30E8A75851C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28737" y="2001275"/>
              <a:ext cx="4516303" cy="1905780"/>
            </a:xfrm>
            <a:prstGeom prst="rect">
              <a:avLst/>
            </a:prstGeom>
          </p:spPr>
        </p:pic>
      </p:grpSp>
      <p:sp>
        <p:nvSpPr>
          <p:cNvPr id="4" name="Rectangle: Top Corners One Rounded and One Snipped 3" descr="n416 Fb Dinh Thu Huyen">
            <a:extLst>
              <a:ext uri="{FF2B5EF4-FFF2-40B4-BE49-F238E27FC236}">
                <a16:creationId xmlns:a16="http://schemas.microsoft.com/office/drawing/2014/main" id="{14D628A4-17F7-4540-9C58-9A47ED76EBA9}"/>
              </a:ext>
            </a:extLst>
          </p:cNvPr>
          <p:cNvSpPr/>
          <p:nvPr/>
        </p:nvSpPr>
        <p:spPr>
          <a:xfrm>
            <a:off x="301924" y="94891"/>
            <a:ext cx="5426016" cy="4750154"/>
          </a:xfrm>
          <a:prstGeom prst="snipRoundRect">
            <a:avLst/>
          </a:prstGeom>
          <a:noFill/>
          <a:ln w="28575">
            <a:solidFill>
              <a:srgbClr val="F6BD6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7" descr="n416 Fb Dinh Thu Huyen">
            <a:extLst>
              <a:ext uri="{FF2B5EF4-FFF2-40B4-BE49-F238E27FC236}">
                <a16:creationId xmlns:a16="http://schemas.microsoft.com/office/drawing/2014/main" id="{F88E8BE9-87D8-4C1A-BA81-1A5BEAC932E1}"/>
              </a:ext>
            </a:extLst>
          </p:cNvPr>
          <p:cNvSpPr/>
          <p:nvPr/>
        </p:nvSpPr>
        <p:spPr>
          <a:xfrm>
            <a:off x="5333210" y="4051813"/>
            <a:ext cx="1027658" cy="936025"/>
          </a:xfrm>
          <a:custGeom>
            <a:avLst/>
            <a:gdLst/>
            <a:ahLst/>
            <a:cxnLst/>
            <a:rect l="l" t="t" r="r" b="b"/>
            <a:pathLst>
              <a:path w="1906154" h="1736188">
                <a:moveTo>
                  <a:pt x="0" y="0"/>
                </a:moveTo>
                <a:lnTo>
                  <a:pt x="1906154" y="0"/>
                </a:lnTo>
                <a:lnTo>
                  <a:pt x="1906154" y="1736188"/>
                </a:lnTo>
                <a:lnTo>
                  <a:pt x="0" y="17361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9" descr="n416 Fb Dinh Thu Huyen">
            <a:extLst>
              <a:ext uri="{FF2B5EF4-FFF2-40B4-BE49-F238E27FC236}">
                <a16:creationId xmlns:a16="http://schemas.microsoft.com/office/drawing/2014/main" id="{CB9B2E55-CF6F-4E78-B5B6-26F4A3E587BF}"/>
              </a:ext>
            </a:extLst>
          </p:cNvPr>
          <p:cNvSpPr/>
          <p:nvPr/>
        </p:nvSpPr>
        <p:spPr>
          <a:xfrm rot="1098194">
            <a:off x="224243" y="-331249"/>
            <a:ext cx="509037" cy="1510093"/>
          </a:xfrm>
          <a:custGeom>
            <a:avLst/>
            <a:gdLst/>
            <a:ahLst/>
            <a:cxnLst/>
            <a:rect l="l" t="t" r="r" b="b"/>
            <a:pathLst>
              <a:path w="667956" h="1981539">
                <a:moveTo>
                  <a:pt x="0" y="0"/>
                </a:moveTo>
                <a:lnTo>
                  <a:pt x="667956" y="0"/>
                </a:lnTo>
                <a:lnTo>
                  <a:pt x="667956" y="1981539"/>
                </a:lnTo>
                <a:lnTo>
                  <a:pt x="0" y="1981539"/>
                </a:lnTo>
                <a:lnTo>
                  <a:pt x="0" y="0"/>
                </a:lnTo>
                <a:close/>
              </a:path>
            </a:pathLst>
          </a:custGeom>
          <a:blipFill>
            <a:blip r:embed="rId7">
              <a:extLst>
                <a:ext uri="{96DAC541-7B7A-43D3-8B79-37D633B846F1}">
                  <asvg:svgBlip xmlns:asvg="http://schemas.microsoft.com/office/drawing/2016/SVG/main" r:embed="rId8"/>
                </a:ext>
              </a:extLst>
            </a:blip>
            <a:stretch>
              <a:fillRect l="-533991" t="-66462" b="-41193"/>
            </a:stretch>
          </a:blipFill>
        </p:spPr>
        <p:txBody>
          <a:bodyPr/>
          <a:lstStyle/>
          <a:p>
            <a:endParaRPr lang="en-US"/>
          </a:p>
        </p:txBody>
      </p:sp>
    </p:spTree>
    <p:extLst>
      <p:ext uri="{BB962C8B-B14F-4D97-AF65-F5344CB8AC3E}">
        <p14:creationId xmlns:p14="http://schemas.microsoft.com/office/powerpoint/2010/main" val="1875045933"/>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descr="n416 Fb Dinh Thu Huyen">
                <a:extLst>
                  <a:ext uri="{FF2B5EF4-FFF2-40B4-BE49-F238E27FC236}">
                    <a16:creationId xmlns:a16="http://schemas.microsoft.com/office/drawing/2014/main" id="{BED619E5-9451-2C92-AA12-15DC91CCA938}"/>
                  </a:ext>
                </a:extLst>
              </p:cNvPr>
              <p:cNvSpPr>
                <a:spLocks noGrp="1"/>
              </p:cNvSpPr>
              <p:nvPr>
                <p:ph type="body" idx="1"/>
              </p:nvPr>
            </p:nvSpPr>
            <p:spPr>
              <a:xfrm>
                <a:off x="384248" y="1177573"/>
                <a:ext cx="6072996" cy="1394177"/>
              </a:xfrm>
            </p:spPr>
            <p:txBody>
              <a:bodyPr/>
              <a:lstStyle/>
              <a:p>
                <a:pPr marL="0" marR="0" indent="0" algn="just">
                  <a:lnSpc>
                    <a:spcPct val="115000"/>
                  </a:lnSpc>
                  <a:spcBef>
                    <a:spcPts val="0"/>
                  </a:spcBef>
                  <a:spcAft>
                    <a:spcPts val="0"/>
                  </a:spcAft>
                  <a:buNone/>
                </a:pPr>
                <a:r>
                  <a:rPr lang="en-US" sz="2400" b="1" i="1" dirty="0" err="1">
                    <a:solidFill>
                      <a:srgbClr val="663300"/>
                    </a:solidFill>
                    <a:effectLst/>
                    <a:latin typeface="Bahnschrift SemiBold" panose="020B0502040204020203" pitchFamily="34" charset="0"/>
                    <a:ea typeface="Cambria" panose="02040503050406030204" pitchFamily="18" charset="0"/>
                  </a:rPr>
                  <a:t>Câu</a:t>
                </a:r>
                <a:r>
                  <a:rPr lang="en-US" sz="2400" b="1" i="1" dirty="0">
                    <a:solidFill>
                      <a:srgbClr val="663300"/>
                    </a:solidFill>
                    <a:effectLst/>
                    <a:latin typeface="Bahnschrift SemiBold" panose="020B0502040204020203" pitchFamily="34" charset="0"/>
                    <a:ea typeface="Cambria" panose="02040503050406030204" pitchFamily="18" charset="0"/>
                  </a:rPr>
                  <a:t> 1</a:t>
                </a:r>
                <a:r>
                  <a:rPr lang="en-US" sz="2400" b="1" i="1">
                    <a:solidFill>
                      <a:srgbClr val="663300"/>
                    </a:solidFill>
                    <a:effectLst/>
                    <a:latin typeface="Bahnschrift SemiBold" panose="020B0502040204020203" pitchFamily="34" charset="0"/>
                    <a:ea typeface="Cambria" panose="02040503050406030204" pitchFamily="18" charset="0"/>
                  </a:rPr>
                  <a:t>: </a:t>
                </a:r>
                <a:r>
                  <a:rPr lang="en-US" sz="2300">
                    <a:solidFill>
                      <a:srgbClr val="84A59D"/>
                    </a:solidFill>
                    <a:effectLst/>
                    <a:latin typeface="Bahnschrift SemiBold" panose="020B0502040204020203" pitchFamily="34" charset="0"/>
                    <a:ea typeface="Cambria" panose="02040503050406030204" pitchFamily="18" charset="0"/>
                  </a:rPr>
                  <a:t>Khi </a:t>
                </a:r>
                <a:r>
                  <a:rPr lang="en-US" sz="2300" dirty="0" err="1">
                    <a:solidFill>
                      <a:srgbClr val="84A59D"/>
                    </a:solidFill>
                    <a:effectLst/>
                    <a:latin typeface="Bahnschrift SemiBold" panose="020B0502040204020203" pitchFamily="34" charset="0"/>
                    <a:ea typeface="Cambria" panose="02040503050406030204" pitchFamily="18" charset="0"/>
                  </a:rPr>
                  <a:t>đun</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nước</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từ</a:t>
                </a:r>
                <a:r>
                  <a:rPr lang="en-US" sz="2300" dirty="0">
                    <a:solidFill>
                      <a:srgbClr val="84A59D"/>
                    </a:solidFill>
                    <a:effectLst/>
                    <a:latin typeface="Bahnschrift SemiBold" panose="020B0502040204020203" pitchFamily="34" charset="0"/>
                    <a:ea typeface="Cambria" panose="02040503050406030204" pitchFamily="18" charset="0"/>
                  </a:rPr>
                  <a:t> 20</a:t>
                </a:r>
                <a:r>
                  <a:rPr lang="en-US" sz="2300" dirty="0">
                    <a:solidFill>
                      <a:srgbClr val="84A59D"/>
                    </a:solidFill>
                    <a:latin typeface="Bahnschrift SemiBold" panose="020B0502040204020203" pitchFamily="34" charset="0"/>
                    <a:ea typeface="Times New Roman" panose="02020603050405020304" pitchFamily="18" charset="0"/>
                  </a:rPr>
                  <a:t> </a:t>
                </a:r>
                <a14:m>
                  <m:oMath xmlns:m="http://schemas.openxmlformats.org/officeDocument/2006/math">
                    <m:r>
                      <a:rPr lang="en-US" sz="2300" i="0">
                        <a:solidFill>
                          <a:srgbClr val="84A59D"/>
                        </a:solidFill>
                        <a:latin typeface="Cambria Math" panose="02040503050406030204" pitchFamily="18" charset="0"/>
                        <a:ea typeface="Times New Roman" panose="02020603050405020304" pitchFamily="18" charset="0"/>
                      </a:rPr>
                      <m:t>℃</m:t>
                    </m:r>
                  </m:oMath>
                </a14:m>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nhiệt</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độ</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tăng</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dần</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nước</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bắt</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đầu</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sôi</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và</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nước</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đạt</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đến</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nhiệt</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độ</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cao</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nhất</a:t>
                </a:r>
                <a:r>
                  <a:rPr lang="en-US" sz="2300" dirty="0">
                    <a:solidFill>
                      <a:srgbClr val="84A59D"/>
                    </a:solidFill>
                    <a:effectLst/>
                    <a:latin typeface="Bahnschrift SemiBold" panose="020B0502040204020203" pitchFamily="34" charset="0"/>
                    <a:ea typeface="Cambria" panose="02040503050406030204" pitchFamily="18" charset="0"/>
                  </a:rPr>
                  <a:t> 100</a:t>
                </a:r>
                <a14:m>
                  <m:oMath xmlns:m="http://schemas.openxmlformats.org/officeDocument/2006/math">
                    <m:r>
                      <a:rPr lang="en-US" sz="2300" i="0">
                        <a:solidFill>
                          <a:srgbClr val="84A59D"/>
                        </a:solidFill>
                        <a:effectLst/>
                        <a:latin typeface="Cambria Math" panose="02040503050406030204" pitchFamily="18" charset="0"/>
                        <a:ea typeface="Times New Roman" panose="02020603050405020304" pitchFamily="18" charset="0"/>
                      </a:rPr>
                      <m:t>℃</m:t>
                    </m:r>
                  </m:oMath>
                </a14:m>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thì</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nhiệt</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độ</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không</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thay</a:t>
                </a:r>
                <a:r>
                  <a:rPr lang="en-US" sz="2300" dirty="0">
                    <a:solidFill>
                      <a:srgbClr val="84A59D"/>
                    </a:solidFill>
                    <a:effectLst/>
                    <a:latin typeface="Bahnschrift SemiBold" panose="020B0502040204020203" pitchFamily="34" charset="0"/>
                    <a:ea typeface="Cambria" panose="02040503050406030204" pitchFamily="18" charset="0"/>
                  </a:rPr>
                  <a:t> </a:t>
                </a:r>
                <a:r>
                  <a:rPr lang="en-US" sz="2300" dirty="0" err="1">
                    <a:solidFill>
                      <a:srgbClr val="84A59D"/>
                    </a:solidFill>
                    <a:effectLst/>
                    <a:latin typeface="Bahnschrift SemiBold" panose="020B0502040204020203" pitchFamily="34" charset="0"/>
                    <a:ea typeface="Cambria" panose="02040503050406030204" pitchFamily="18" charset="0"/>
                  </a:rPr>
                  <a:t>đổi</a:t>
                </a:r>
                <a:r>
                  <a:rPr lang="en-US" sz="2300" dirty="0">
                    <a:solidFill>
                      <a:srgbClr val="84A59D"/>
                    </a:solidFill>
                    <a:effectLst/>
                    <a:latin typeface="Bahnschrift SemiBold" panose="020B0502040204020203" pitchFamily="34" charset="0"/>
                    <a:ea typeface="Cambria" panose="02040503050406030204" pitchFamily="18" charset="0"/>
                  </a:rPr>
                  <a:t>.</a:t>
                </a:r>
              </a:p>
            </p:txBody>
          </p:sp>
        </mc:Choice>
        <mc:Fallback xmlns="">
          <p:sp>
            <p:nvSpPr>
              <p:cNvPr id="3" name="Text Placeholder 2" descr="n416 Fb Dinh Thu Huyen">
                <a:extLst>
                  <a:ext uri="{FF2B5EF4-FFF2-40B4-BE49-F238E27FC236}">
                    <a16:creationId xmlns:a16="http://schemas.microsoft.com/office/drawing/2014/main" id="{BED619E5-9451-2C92-AA12-15DC91CCA938}"/>
                  </a:ext>
                </a:extLst>
              </p:cNvPr>
              <p:cNvSpPr>
                <a:spLocks noGrp="1" noRot="1" noChangeAspect="1" noMove="1" noResize="1" noEditPoints="1" noAdjustHandles="1" noChangeArrowheads="1" noChangeShapeType="1" noTextEdit="1"/>
              </p:cNvSpPr>
              <p:nvPr>
                <p:ph type="body" idx="1"/>
              </p:nvPr>
            </p:nvSpPr>
            <p:spPr>
              <a:xfrm>
                <a:off x="384248" y="1177573"/>
                <a:ext cx="6072996" cy="1394177"/>
              </a:xfrm>
              <a:blipFill>
                <a:blip r:embed="rId2"/>
                <a:stretch>
                  <a:fillRect l="-1506" r="-2811" b="-4367"/>
                </a:stretch>
              </a:blipFill>
            </p:spPr>
            <p:txBody>
              <a:bodyPr/>
              <a:lstStyle/>
              <a:p>
                <a:r>
                  <a:rPr lang="en-US">
                    <a:noFill/>
                  </a:rPr>
                  <a:t> </a:t>
                </a:r>
              </a:p>
            </p:txBody>
          </p:sp>
        </mc:Fallback>
      </mc:AlternateContent>
      <p:pic>
        <p:nvPicPr>
          <p:cNvPr id="5124" name="Picture 4" descr="n416 Fb Dinh Thu Huyen">
            <a:extLst>
              <a:ext uri="{FF2B5EF4-FFF2-40B4-BE49-F238E27FC236}">
                <a16:creationId xmlns:a16="http://schemas.microsoft.com/office/drawing/2014/main" id="{326EBDF3-EC15-9095-7BAC-9F3EF09C41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2373" y="1325026"/>
            <a:ext cx="2686756" cy="129762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416 Fb Dinh Thu Huyen">
            <a:extLst>
              <a:ext uri="{FF2B5EF4-FFF2-40B4-BE49-F238E27FC236}">
                <a16:creationId xmlns:a16="http://schemas.microsoft.com/office/drawing/2014/main" id="{471AA6F6-3BF9-1EF9-6D93-CA03DA4F2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10" y="-122140"/>
            <a:ext cx="1533172" cy="15331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descr="n416 Fb Dinh Thu Huyen">
            <a:extLst>
              <a:ext uri="{FF2B5EF4-FFF2-40B4-BE49-F238E27FC236}">
                <a16:creationId xmlns:a16="http://schemas.microsoft.com/office/drawing/2014/main" id="{0EDC2263-960B-9F1C-2376-7B2C2C1C33D0}"/>
              </a:ext>
            </a:extLst>
          </p:cNvPr>
          <p:cNvSpPr txBox="1"/>
          <p:nvPr/>
        </p:nvSpPr>
        <p:spPr>
          <a:xfrm>
            <a:off x="384247" y="2622654"/>
            <a:ext cx="8427156" cy="1323760"/>
          </a:xfrm>
          <a:prstGeom prst="rect">
            <a:avLst/>
          </a:prstGeom>
          <a:noFill/>
        </p:spPr>
        <p:txBody>
          <a:bodyPr wrap="square" rtlCol="0">
            <a:spAutoFit/>
          </a:bodyPr>
          <a:lstStyle/>
          <a:p>
            <a:pPr marL="0" marR="0" indent="0" algn="just">
              <a:lnSpc>
                <a:spcPct val="115000"/>
              </a:lnSpc>
              <a:spcBef>
                <a:spcPts val="0"/>
              </a:spcBef>
              <a:spcAft>
                <a:spcPts val="0"/>
              </a:spcAft>
              <a:buNone/>
            </a:pPr>
            <a:r>
              <a:rPr lang="en-US" sz="2400" b="1" i="1" dirty="0" err="1">
                <a:solidFill>
                  <a:srgbClr val="663300"/>
                </a:solidFill>
                <a:effectLst/>
                <a:latin typeface="Bahnschrift SemiBold" panose="020B0502040204020203" pitchFamily="34" charset="0"/>
                <a:ea typeface="Cambria" panose="02040503050406030204" pitchFamily="18" charset="0"/>
              </a:rPr>
              <a:t>Câu</a:t>
            </a:r>
            <a:r>
              <a:rPr lang="en-US" sz="2400" b="1" i="1" dirty="0">
                <a:solidFill>
                  <a:srgbClr val="663300"/>
                </a:solidFill>
                <a:effectLst/>
                <a:latin typeface="Bahnschrift SemiBold" panose="020B0502040204020203" pitchFamily="34" charset="0"/>
                <a:ea typeface="Cambria" panose="02040503050406030204" pitchFamily="18" charset="0"/>
              </a:rPr>
              <a:t> 2:  </a:t>
            </a:r>
            <a:r>
              <a:rPr lang="en-US" sz="2400" b="1" i="1" dirty="0" err="1">
                <a:solidFill>
                  <a:srgbClr val="663300"/>
                </a:solidFill>
                <a:effectLst/>
                <a:latin typeface="Bahnschrift SemiBold" panose="020B0502040204020203" pitchFamily="34" charset="0"/>
                <a:ea typeface="Cambria" panose="02040503050406030204" pitchFamily="18" charset="0"/>
              </a:rPr>
              <a:t>Vì</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nhiệt</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độ</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của</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nước</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đang</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sôi</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không</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đổi</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nên</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năng</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lượng</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nước</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nhận</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lúc</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này</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không</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chuyển</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thành</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động</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năng</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của</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các</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phân</a:t>
            </a:r>
            <a:r>
              <a:rPr lang="en-US" sz="2400" b="1" i="1" dirty="0">
                <a:solidFill>
                  <a:srgbClr val="663300"/>
                </a:solidFill>
                <a:effectLst/>
                <a:latin typeface="Bahnschrift SemiBold" panose="020B0502040204020203" pitchFamily="34" charset="0"/>
                <a:ea typeface="Cambria" panose="02040503050406030204" pitchFamily="18" charset="0"/>
              </a:rPr>
              <a:t> </a:t>
            </a:r>
            <a:r>
              <a:rPr lang="en-US" sz="2400" b="1" i="1" dirty="0" err="1">
                <a:solidFill>
                  <a:srgbClr val="663300"/>
                </a:solidFill>
                <a:effectLst/>
                <a:latin typeface="Bahnschrift SemiBold" panose="020B0502040204020203" pitchFamily="34" charset="0"/>
                <a:ea typeface="Cambria" panose="02040503050406030204" pitchFamily="18" charset="0"/>
              </a:rPr>
              <a:t>tử</a:t>
            </a:r>
            <a:r>
              <a:rPr lang="en-US" sz="2400" b="1" i="1" dirty="0">
                <a:solidFill>
                  <a:srgbClr val="663300"/>
                </a:solidFill>
                <a:effectLst/>
                <a:latin typeface="Bahnschrift SemiBold" panose="020B0502040204020203" pitchFamily="34" charset="0"/>
                <a:ea typeface="Cambria" panose="02040503050406030204" pitchFamily="18" charset="0"/>
              </a:rPr>
              <a:t>.</a:t>
            </a:r>
            <a:endParaRPr lang="en-US" sz="2300" dirty="0">
              <a:solidFill>
                <a:srgbClr val="84A59D"/>
              </a:solidFill>
              <a:effectLst/>
              <a:latin typeface="Bahnschrift SemiBold" panose="020B0502040204020203" pitchFamily="34" charset="0"/>
              <a:ea typeface="Cambria" panose="02040503050406030204" pitchFamily="18" charset="0"/>
            </a:endParaRPr>
          </a:p>
        </p:txBody>
      </p:sp>
      <p:sp>
        <p:nvSpPr>
          <p:cNvPr id="9" name="Rectangle: Rounded Corners 8" descr="n416 Fb Dinh Thu Huyen">
            <a:extLst>
              <a:ext uri="{FF2B5EF4-FFF2-40B4-BE49-F238E27FC236}">
                <a16:creationId xmlns:a16="http://schemas.microsoft.com/office/drawing/2014/main" id="{4D56825C-0702-4D70-986A-A11445BFA7A6}"/>
              </a:ext>
            </a:extLst>
          </p:cNvPr>
          <p:cNvSpPr/>
          <p:nvPr/>
        </p:nvSpPr>
        <p:spPr>
          <a:xfrm>
            <a:off x="1550681" y="284672"/>
            <a:ext cx="6383546" cy="698739"/>
          </a:xfrm>
          <a:prstGeom prst="roundRect">
            <a:avLst>
              <a:gd name="adj" fmla="val 50000"/>
            </a:avLst>
          </a:prstGeom>
          <a:solidFill>
            <a:srgbClr val="F6B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descr="n416 Fb Dinh Thu Huyen">
            <a:extLst>
              <a:ext uri="{FF2B5EF4-FFF2-40B4-BE49-F238E27FC236}">
                <a16:creationId xmlns:a16="http://schemas.microsoft.com/office/drawing/2014/main" id="{4DD86756-E0FF-4BC5-B21D-625DD353ED9B}"/>
              </a:ext>
            </a:extLst>
          </p:cNvPr>
          <p:cNvSpPr txBox="1"/>
          <p:nvPr/>
        </p:nvSpPr>
        <p:spPr>
          <a:xfrm>
            <a:off x="2072578" y="352059"/>
            <a:ext cx="5615796" cy="584775"/>
          </a:xfrm>
          <a:prstGeom prst="rect">
            <a:avLst/>
          </a:prstGeom>
          <a:noFill/>
        </p:spPr>
        <p:txBody>
          <a:bodyPr wrap="square" rtlCol="0">
            <a:spAutoFit/>
          </a:bodyPr>
          <a:lstStyle/>
          <a:p>
            <a:r>
              <a:rPr lang="en-US" sz="3200" dirty="0">
                <a:solidFill>
                  <a:schemeClr val="bg1"/>
                </a:solidFill>
                <a:latin typeface="Bahnschrift SemiBold" panose="020B0502040204020203" pitchFamily="34" charset="0"/>
              </a:rPr>
              <a:t>ĐÁP ÁN PHIẾU HỌC TẬP SỐ 4</a:t>
            </a:r>
          </a:p>
        </p:txBody>
      </p:sp>
    </p:spTree>
    <p:extLst>
      <p:ext uri="{BB962C8B-B14F-4D97-AF65-F5344CB8AC3E}">
        <p14:creationId xmlns:p14="http://schemas.microsoft.com/office/powerpoint/2010/main" val="37670946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60" name="Google Shape;560;p35" descr="n416 Fb Dinh Thu Huyen"/>
          <p:cNvSpPr txBox="1">
            <a:spLocks noGrp="1"/>
          </p:cNvSpPr>
          <p:nvPr>
            <p:ph type="title"/>
          </p:nvPr>
        </p:nvSpPr>
        <p:spPr>
          <a:xfrm>
            <a:off x="6644187" y="226214"/>
            <a:ext cx="2316933" cy="140380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dirty="0">
                <a:solidFill>
                  <a:schemeClr val="bg1"/>
                </a:solidFill>
                <a:latin typeface="Amatic SC" panose="020B0604020202020204" charset="-79"/>
                <a:ea typeface="Cambria" panose="02040503050406030204" pitchFamily="18" charset="0"/>
                <a:cs typeface="Amatic SC" panose="020B0604020202020204" charset="-79"/>
              </a:rPr>
              <a:t>THẢO LUẬN NHÓM</a:t>
            </a:r>
            <a:endParaRPr sz="4000" dirty="0">
              <a:solidFill>
                <a:schemeClr val="bg1"/>
              </a:solidFill>
              <a:latin typeface="Amatic SC" panose="020B0604020202020204" charset="-79"/>
              <a:ea typeface="Cambria" panose="02040503050406030204" pitchFamily="18" charset="0"/>
              <a:cs typeface="Amatic SC" panose="020B0604020202020204" charset="-79"/>
            </a:endParaRPr>
          </a:p>
        </p:txBody>
      </p:sp>
      <p:sp>
        <p:nvSpPr>
          <p:cNvPr id="561" name="Google Shape;561;p35" descr="n416 Fb Dinh Thu Huyen"/>
          <p:cNvSpPr txBox="1">
            <a:spLocks noGrp="1"/>
          </p:cNvSpPr>
          <p:nvPr>
            <p:ph type="body" idx="1"/>
          </p:nvPr>
        </p:nvSpPr>
        <p:spPr>
          <a:xfrm>
            <a:off x="228108" y="268497"/>
            <a:ext cx="5971890" cy="4606506"/>
          </a:xfrm>
          <a:prstGeom prst="rect">
            <a:avLst/>
          </a:prstGeom>
        </p:spPr>
        <p:txBody>
          <a:bodyPr spcFirstLastPara="1" wrap="square" lIns="91425" tIns="91425" rIns="91425" bIns="91425" anchor="t" anchorCtr="0">
            <a:noAutofit/>
          </a:bodyPr>
          <a:lstStyle/>
          <a:p>
            <a:pPr marL="139700" lvl="0" indent="0" algn="ctr" rtl="0">
              <a:lnSpc>
                <a:spcPct val="120000"/>
              </a:lnSpc>
              <a:spcBef>
                <a:spcPts val="0"/>
              </a:spcBef>
              <a:spcAft>
                <a:spcPts val="0"/>
              </a:spcAft>
              <a:buSzPts val="1400"/>
              <a:buNone/>
            </a:pPr>
            <a:r>
              <a:rPr lang="en-US" sz="2800" b="1" dirty="0">
                <a:solidFill>
                  <a:srgbClr val="84A59D"/>
                </a:solidFill>
                <a:latin typeface="Bahnschrift SemiBold" panose="020B0502040204020203" pitchFamily="34" charset="0"/>
                <a:ea typeface="Cambria" panose="02040503050406030204" pitchFamily="18" charset="0"/>
              </a:rPr>
              <a:t>PHIẾU HỌC TẬP SỐ 5</a:t>
            </a:r>
          </a:p>
          <a:p>
            <a:pPr marL="139700" lvl="0" indent="0" algn="just">
              <a:lnSpc>
                <a:spcPct val="120000"/>
              </a:lnSpc>
              <a:buNone/>
            </a:pPr>
            <a:r>
              <a:rPr lang="vi-VN" sz="2400" b="1" u="sng" dirty="0">
                <a:solidFill>
                  <a:srgbClr val="F28482"/>
                </a:solidFill>
                <a:latin typeface="Bahnschrift SemiBold" panose="020B0502040204020203" pitchFamily="34" charset="0"/>
                <a:ea typeface="Cambria" panose="02040503050406030204" pitchFamily="18" charset="0"/>
              </a:rPr>
              <a:t>Câu 1:</a:t>
            </a:r>
            <a:r>
              <a:rPr lang="vi-VN" sz="2400" b="1" dirty="0">
                <a:solidFill>
                  <a:srgbClr val="F28482"/>
                </a:solidFill>
                <a:latin typeface="Bahnschrift SemiBold" panose="020B0502040204020203" pitchFamily="34" charset="0"/>
                <a:ea typeface="Cambria" panose="02040503050406030204" pitchFamily="18" charset="0"/>
              </a:rPr>
              <a:t> </a:t>
            </a:r>
            <a:r>
              <a:rPr lang="vi-VN" sz="2400" dirty="0">
                <a:solidFill>
                  <a:srgbClr val="663300"/>
                </a:solidFill>
                <a:latin typeface="Bahnschrift SemiBold" panose="020B0502040204020203" pitchFamily="34" charset="0"/>
                <a:ea typeface="Cambria" panose="02040503050406030204" pitchFamily="18" charset="0"/>
              </a:rPr>
              <a:t>Tại sao chất rắn kết tinh khi được đun nóng có thể chuyển thành chất lỏng?</a:t>
            </a:r>
          </a:p>
          <a:p>
            <a:pPr marL="139700" lvl="0" indent="0" algn="just">
              <a:lnSpc>
                <a:spcPct val="120000"/>
              </a:lnSpc>
              <a:buNone/>
            </a:pPr>
            <a:r>
              <a:rPr lang="vi-VN" sz="2400" b="1" u="sng" dirty="0">
                <a:solidFill>
                  <a:srgbClr val="F28482"/>
                </a:solidFill>
                <a:latin typeface="Bahnschrift SemiBold" panose="020B0502040204020203" pitchFamily="34" charset="0"/>
                <a:ea typeface="Cambria" panose="02040503050406030204" pitchFamily="18" charset="0"/>
              </a:rPr>
              <a:t>Câu 2:</a:t>
            </a:r>
            <a:r>
              <a:rPr lang="vi-VN" sz="2400" dirty="0">
                <a:solidFill>
                  <a:srgbClr val="F28482"/>
                </a:solidFill>
                <a:latin typeface="Bahnschrift SemiBold" panose="020B0502040204020203" pitchFamily="34" charset="0"/>
                <a:ea typeface="Cambria" panose="02040503050406030204" pitchFamily="18" charset="0"/>
              </a:rPr>
              <a:t> </a:t>
            </a:r>
            <a:r>
              <a:rPr lang="vi-VN" sz="2400" dirty="0">
                <a:solidFill>
                  <a:srgbClr val="663300"/>
                </a:solidFill>
                <a:latin typeface="Bahnschrift SemiBold" panose="020B0502040204020203" pitchFamily="34" charset="0"/>
                <a:ea typeface="Cambria" panose="02040503050406030204" pitchFamily="18" charset="0"/>
              </a:rPr>
              <a:t>a) Hãy dựa vào H1.7 để mô tả quá trình nóng chảy của chất kết tinh?</a:t>
            </a:r>
          </a:p>
          <a:p>
            <a:pPr marL="139700" lvl="0" indent="0" algn="just">
              <a:lnSpc>
                <a:spcPct val="120000"/>
              </a:lnSpc>
              <a:buNone/>
            </a:pPr>
            <a:r>
              <a:rPr lang="vi-VN" sz="2400" dirty="0">
                <a:solidFill>
                  <a:srgbClr val="663300"/>
                </a:solidFill>
                <a:latin typeface="Bahnschrift SemiBold" panose="020B0502040204020203" pitchFamily="34" charset="0"/>
                <a:ea typeface="Cambria" panose="02040503050406030204" pitchFamily="18" charset="0"/>
              </a:rPr>
              <a:t>b) Giải thích tại sao khi đang nóng chảy, nhiệt độ của chất rắn kết tinh không tăng dù vẫn nhận được nhiệt năng. Năng lượng mà chất rắn kết tinh nhận được lúc này dùng để làm gì?</a:t>
            </a:r>
          </a:p>
        </p:txBody>
      </p:sp>
      <p:grpSp>
        <p:nvGrpSpPr>
          <p:cNvPr id="4" name="Group 3" descr="n416 Fb Dinh Thu Huyen"/>
          <p:cNvGrpSpPr/>
          <p:nvPr/>
        </p:nvGrpSpPr>
        <p:grpSpPr>
          <a:xfrm>
            <a:off x="6312336" y="1674628"/>
            <a:ext cx="2831664" cy="3008832"/>
            <a:chOff x="5979354" y="1762119"/>
            <a:chExt cx="2976042" cy="2916229"/>
          </a:xfrm>
        </p:grpSpPr>
        <p:sp>
          <p:nvSpPr>
            <p:cNvPr id="9" name="TextBox 8"/>
            <p:cNvSpPr txBox="1"/>
            <p:nvPr/>
          </p:nvSpPr>
          <p:spPr>
            <a:xfrm>
              <a:off x="6065390" y="3395640"/>
              <a:ext cx="2804671" cy="1282708"/>
            </a:xfrm>
            <a:prstGeom prst="rect">
              <a:avLst/>
            </a:prstGeom>
            <a:noFill/>
          </p:spPr>
          <p:txBody>
            <a:bodyPr wrap="square" rtlCol="0">
              <a:spAutoFit/>
            </a:bodyPr>
            <a:lstStyle/>
            <a:p>
              <a:pPr algn="ct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Hình</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1.7: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Đồ</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thị</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sự</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thay</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đổi</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nhiệt</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độ</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của</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chất</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rắn</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kết</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tinh</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khi</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được</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làm</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nóng</a:t>
              </a:r>
              <a:r>
                <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rPr>
                <a:t> </a:t>
              </a:r>
              <a:r>
                <a:rPr lang="en-US" sz="2000" b="1" dirty="0" err="1">
                  <a:solidFill>
                    <a:srgbClr val="F6BD60"/>
                  </a:solidFill>
                  <a:latin typeface="Bahnschrift SemiBold" panose="020B0502040204020203" pitchFamily="34" charset="0"/>
                  <a:ea typeface="Cambria" panose="02040503050406030204" pitchFamily="18" charset="0"/>
                  <a:cs typeface="Catamaran" panose="020B0604020202020204" charset="0"/>
                </a:rPr>
                <a:t>chảy</a:t>
              </a:r>
              <a:endParaRPr lang="en-US" sz="2000" b="1" dirty="0">
                <a:solidFill>
                  <a:srgbClr val="F6BD60"/>
                </a:solidFill>
                <a:latin typeface="Bahnschrift SemiBold" panose="020B0502040204020203" pitchFamily="34" charset="0"/>
                <a:ea typeface="Cambria" panose="02040503050406030204" pitchFamily="18" charset="0"/>
                <a:cs typeface="Catamaran" panose="020B0604020202020204" charset="0"/>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979354" y="1762119"/>
              <a:ext cx="2976042" cy="1507706"/>
            </a:xfrm>
            <a:prstGeom prst="rect">
              <a:avLst/>
            </a:prstGeom>
          </p:spPr>
        </p:pic>
      </p:grpSp>
      <p:sp>
        <p:nvSpPr>
          <p:cNvPr id="2" name="Oval 1" descr="n416 Fb Dinh Thu Huyen">
            <a:extLst>
              <a:ext uri="{FF2B5EF4-FFF2-40B4-BE49-F238E27FC236}">
                <a16:creationId xmlns:a16="http://schemas.microsoft.com/office/drawing/2014/main" id="{2AE51032-0D40-49F0-A0FD-95FE62B745EF}"/>
              </a:ext>
            </a:extLst>
          </p:cNvPr>
          <p:cNvSpPr/>
          <p:nvPr/>
        </p:nvSpPr>
        <p:spPr>
          <a:xfrm>
            <a:off x="7140946" y="29301"/>
            <a:ext cx="1657997" cy="1403803"/>
          </a:xfrm>
          <a:prstGeom prst="ellipse">
            <a:avLst/>
          </a:prstGeom>
          <a:solidFill>
            <a:srgbClr val="F284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descr="n416 Fb Dinh Thu Huyen">
            <a:extLst>
              <a:ext uri="{FF2B5EF4-FFF2-40B4-BE49-F238E27FC236}">
                <a16:creationId xmlns:a16="http://schemas.microsoft.com/office/drawing/2014/main" id="{8CF66F4D-E533-44F2-BA1D-1D613BAF3316}"/>
              </a:ext>
            </a:extLst>
          </p:cNvPr>
          <p:cNvSpPr txBox="1"/>
          <p:nvPr/>
        </p:nvSpPr>
        <p:spPr>
          <a:xfrm>
            <a:off x="7494629" y="131037"/>
            <a:ext cx="1112808" cy="1200329"/>
          </a:xfrm>
          <a:prstGeom prst="rect">
            <a:avLst/>
          </a:prstGeom>
          <a:noFill/>
        </p:spPr>
        <p:txBody>
          <a:bodyPr wrap="square" rtlCol="0">
            <a:spAutoFit/>
          </a:bodyPr>
          <a:lstStyle/>
          <a:p>
            <a:r>
              <a:rPr lang="en-US" sz="2400" dirty="0">
                <a:solidFill>
                  <a:schemeClr val="bg1"/>
                </a:solidFill>
                <a:latin typeface="Bahnschrift SemiBold" panose="020B0502040204020203" pitchFamily="34" charset="0"/>
              </a:rPr>
              <a:t>THẢO LUẬN NHÓM</a:t>
            </a:r>
          </a:p>
        </p:txBody>
      </p:sp>
      <p:sp>
        <p:nvSpPr>
          <p:cNvPr id="10" name="Freeform 19" descr="n416 Fb Dinh Thu Huyen">
            <a:extLst>
              <a:ext uri="{FF2B5EF4-FFF2-40B4-BE49-F238E27FC236}">
                <a16:creationId xmlns:a16="http://schemas.microsoft.com/office/drawing/2014/main" id="{2566E74A-D1EF-4B4E-AD9C-A0D8F696A259}"/>
              </a:ext>
            </a:extLst>
          </p:cNvPr>
          <p:cNvSpPr/>
          <p:nvPr/>
        </p:nvSpPr>
        <p:spPr>
          <a:xfrm rot="1319482">
            <a:off x="8564411" y="516947"/>
            <a:ext cx="532908" cy="1390063"/>
          </a:xfrm>
          <a:custGeom>
            <a:avLst/>
            <a:gdLst/>
            <a:ahLst/>
            <a:cxnLst/>
            <a:rect l="l" t="t" r="r" b="b"/>
            <a:pathLst>
              <a:path w="667956" h="1981539">
                <a:moveTo>
                  <a:pt x="0" y="0"/>
                </a:moveTo>
                <a:lnTo>
                  <a:pt x="667956" y="0"/>
                </a:lnTo>
                <a:lnTo>
                  <a:pt x="667956" y="1981539"/>
                </a:lnTo>
                <a:lnTo>
                  <a:pt x="0" y="1981539"/>
                </a:lnTo>
                <a:lnTo>
                  <a:pt x="0" y="0"/>
                </a:lnTo>
                <a:close/>
              </a:path>
            </a:pathLst>
          </a:custGeom>
          <a:blipFill>
            <a:blip r:embed="rId5">
              <a:extLst>
                <a:ext uri="{96DAC541-7B7A-43D3-8B79-37D633B846F1}">
                  <asvg:svgBlip xmlns:asvg="http://schemas.microsoft.com/office/drawing/2016/SVG/main" r:embed="rId6"/>
                </a:ext>
              </a:extLst>
            </a:blip>
            <a:stretch>
              <a:fillRect l="-533991" t="-66462" b="-41193"/>
            </a:stretch>
          </a:blipFill>
        </p:spPr>
        <p:txBody>
          <a:bodyPr/>
          <a:lstStyle/>
          <a:p>
            <a:endParaRPr lang="en-US"/>
          </a:p>
        </p:txBody>
      </p:sp>
      <p:sp>
        <p:nvSpPr>
          <p:cNvPr id="6" name="Rectangle: Rounded Corners 5" descr="n416 Fb Dinh Thu Huyen">
            <a:extLst>
              <a:ext uri="{FF2B5EF4-FFF2-40B4-BE49-F238E27FC236}">
                <a16:creationId xmlns:a16="http://schemas.microsoft.com/office/drawing/2014/main" id="{85015A16-F922-4DE5-A824-03218568C0A5}"/>
              </a:ext>
            </a:extLst>
          </p:cNvPr>
          <p:cNvSpPr/>
          <p:nvPr/>
        </p:nvSpPr>
        <p:spPr>
          <a:xfrm>
            <a:off x="182881" y="131037"/>
            <a:ext cx="6084227" cy="4889537"/>
          </a:xfrm>
          <a:prstGeom prst="roundRect">
            <a:avLst>
              <a:gd name="adj" fmla="val 10845"/>
            </a:avLst>
          </a:prstGeom>
          <a:noFill/>
          <a:ln w="28575">
            <a:solidFill>
              <a:srgbClr val="F28482"/>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descr="n416 Fb Dinh Thu Huyen">
            <a:extLst>
              <a:ext uri="{FF2B5EF4-FFF2-40B4-BE49-F238E27FC236}">
                <a16:creationId xmlns:a16="http://schemas.microsoft.com/office/drawing/2014/main" id="{C06D0D42-C00E-4A87-AC04-7C65EA48B7E9}"/>
              </a:ext>
            </a:extLst>
          </p:cNvPr>
          <p:cNvSpPr/>
          <p:nvPr/>
        </p:nvSpPr>
        <p:spPr>
          <a:xfrm>
            <a:off x="671779" y="226214"/>
            <a:ext cx="742953" cy="676706"/>
          </a:xfrm>
          <a:custGeom>
            <a:avLst/>
            <a:gdLst/>
            <a:ahLst/>
            <a:cxnLst/>
            <a:rect l="l" t="t" r="r" b="b"/>
            <a:pathLst>
              <a:path w="1906154" h="1736188">
                <a:moveTo>
                  <a:pt x="0" y="0"/>
                </a:moveTo>
                <a:lnTo>
                  <a:pt x="1906154" y="0"/>
                </a:lnTo>
                <a:lnTo>
                  <a:pt x="1906154" y="1736188"/>
                </a:lnTo>
                <a:lnTo>
                  <a:pt x="0" y="17361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Freeform 4" descr="n416 Fb Dinh Thu Huyen">
            <a:extLst>
              <a:ext uri="{FF2B5EF4-FFF2-40B4-BE49-F238E27FC236}">
                <a16:creationId xmlns:a16="http://schemas.microsoft.com/office/drawing/2014/main" id="{06667D0B-816F-4B72-9568-F8CEF2314825}"/>
              </a:ext>
            </a:extLst>
          </p:cNvPr>
          <p:cNvSpPr/>
          <p:nvPr/>
        </p:nvSpPr>
        <p:spPr>
          <a:xfrm>
            <a:off x="5837561" y="4354694"/>
            <a:ext cx="577644" cy="738665"/>
          </a:xfrm>
          <a:custGeom>
            <a:avLst/>
            <a:gdLst/>
            <a:ahLst/>
            <a:cxnLst/>
            <a:rect l="l" t="t" r="r" b="b"/>
            <a:pathLst>
              <a:path w="1014563" h="1089455">
                <a:moveTo>
                  <a:pt x="0" y="0"/>
                </a:moveTo>
                <a:lnTo>
                  <a:pt x="1014564" y="0"/>
                </a:lnTo>
                <a:lnTo>
                  <a:pt x="1014564" y="1089455"/>
                </a:lnTo>
                <a:lnTo>
                  <a:pt x="0" y="1089455"/>
                </a:lnTo>
                <a:lnTo>
                  <a:pt x="0" y="0"/>
                </a:lnTo>
                <a:close/>
              </a:path>
            </a:pathLst>
          </a:custGeom>
          <a:blipFill>
            <a:blip r:embed="rId9">
              <a:extLst>
                <a:ext uri="{96DAC541-7B7A-43D3-8B79-37D633B846F1}">
                  <asvg:svgBlip xmlns:asvg="http://schemas.microsoft.com/office/drawing/2016/SVG/main" r:embed="rId10"/>
                </a:ext>
              </a:extLst>
            </a:blip>
            <a:stretch>
              <a:fillRect l="-246415" t="-129667"/>
            </a:stretch>
          </a:blipFill>
        </p:spPr>
        <p:txBody>
          <a:bodyPr/>
          <a:lstStyle/>
          <a:p>
            <a:endParaRPr lang="en-US"/>
          </a:p>
        </p:txBody>
      </p:sp>
    </p:spTree>
    <p:extLst>
      <p:ext uri="{BB962C8B-B14F-4D97-AF65-F5344CB8AC3E}">
        <p14:creationId xmlns:p14="http://schemas.microsoft.com/office/powerpoint/2010/main" val="170728663"/>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416 Fb Dinh Thu Huyen">
            <a:extLst>
              <a:ext uri="{FF2B5EF4-FFF2-40B4-BE49-F238E27FC236}">
                <a16:creationId xmlns:a16="http://schemas.microsoft.com/office/drawing/2014/main" id="{433823A9-7458-474A-9FEB-EFD9D4547D84}"/>
              </a:ext>
            </a:extLst>
          </p:cNvPr>
          <p:cNvPicPr>
            <a:picLocks noChangeAspect="1"/>
          </p:cNvPicPr>
          <p:nvPr/>
        </p:nvPicPr>
        <p:blipFill>
          <a:blip r:embed="rId2"/>
          <a:stretch>
            <a:fillRect/>
          </a:stretch>
        </p:blipFill>
        <p:spPr>
          <a:xfrm>
            <a:off x="6152201" y="1115129"/>
            <a:ext cx="2323541" cy="1936284"/>
          </a:xfrm>
          <a:prstGeom prst="rect">
            <a:avLst/>
          </a:prstGeom>
        </p:spPr>
      </p:pic>
      <p:pic>
        <p:nvPicPr>
          <p:cNvPr id="6" name="Picture 5" descr="n416 Fb Dinh Thu Huyen">
            <a:extLst>
              <a:ext uri="{FF2B5EF4-FFF2-40B4-BE49-F238E27FC236}">
                <a16:creationId xmlns:a16="http://schemas.microsoft.com/office/drawing/2014/main" id="{5F1A930F-D679-4F2D-8B27-6EF014676DF8}"/>
              </a:ext>
            </a:extLst>
          </p:cNvPr>
          <p:cNvPicPr>
            <a:picLocks noChangeAspect="1"/>
          </p:cNvPicPr>
          <p:nvPr/>
        </p:nvPicPr>
        <p:blipFill>
          <a:blip r:embed="rId3"/>
          <a:stretch>
            <a:fillRect/>
          </a:stretch>
        </p:blipFill>
        <p:spPr>
          <a:xfrm>
            <a:off x="5569749" y="3240852"/>
            <a:ext cx="3078924" cy="1764162"/>
          </a:xfrm>
          <a:prstGeom prst="rect">
            <a:avLst/>
          </a:prstGeom>
        </p:spPr>
      </p:pic>
      <p:sp>
        <p:nvSpPr>
          <p:cNvPr id="10" name="Rectangle: Rounded Corners 9" descr="n416 Fb Dinh Thu Huyen">
            <a:extLst>
              <a:ext uri="{FF2B5EF4-FFF2-40B4-BE49-F238E27FC236}">
                <a16:creationId xmlns:a16="http://schemas.microsoft.com/office/drawing/2014/main" id="{35A28C36-86BD-46A6-B172-4D9861146E61}"/>
              </a:ext>
            </a:extLst>
          </p:cNvPr>
          <p:cNvSpPr/>
          <p:nvPr/>
        </p:nvSpPr>
        <p:spPr>
          <a:xfrm>
            <a:off x="1975449" y="284672"/>
            <a:ext cx="4908430" cy="750498"/>
          </a:xfrm>
          <a:prstGeom prst="roundRect">
            <a:avLst>
              <a:gd name="adj" fmla="val 30460"/>
            </a:avLst>
          </a:prstGeom>
          <a:solidFill>
            <a:srgbClr val="F284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descr="n416 Fb Dinh Thu Huyen">
            <a:extLst>
              <a:ext uri="{FF2B5EF4-FFF2-40B4-BE49-F238E27FC236}">
                <a16:creationId xmlns:a16="http://schemas.microsoft.com/office/drawing/2014/main" id="{00A3E001-8D4B-4CDA-A967-F4D7828B6E40}"/>
              </a:ext>
            </a:extLst>
          </p:cNvPr>
          <p:cNvSpPr txBox="1"/>
          <p:nvPr/>
        </p:nvSpPr>
        <p:spPr>
          <a:xfrm>
            <a:off x="2311879" y="437392"/>
            <a:ext cx="4235570" cy="461665"/>
          </a:xfrm>
          <a:prstGeom prst="rect">
            <a:avLst/>
          </a:prstGeom>
          <a:noFill/>
        </p:spPr>
        <p:txBody>
          <a:bodyPr wrap="square" rtlCol="0">
            <a:spAutoFit/>
          </a:bodyPr>
          <a:lstStyle/>
          <a:p>
            <a:r>
              <a:rPr lang="en-US" sz="2400" dirty="0">
                <a:solidFill>
                  <a:schemeClr val="bg1"/>
                </a:solidFill>
                <a:latin typeface="Bahnschrift SemiBold" panose="020B0502040204020203" pitchFamily="34" charset="0"/>
              </a:rPr>
              <a:t>ĐÁP ÁN PHIẾU HỌC TẬP SỐ 5</a:t>
            </a:r>
          </a:p>
        </p:txBody>
      </p:sp>
      <p:sp>
        <p:nvSpPr>
          <p:cNvPr id="12" name="Freeform 10" descr="n416 Fb Dinh Thu Huyen">
            <a:extLst>
              <a:ext uri="{FF2B5EF4-FFF2-40B4-BE49-F238E27FC236}">
                <a16:creationId xmlns:a16="http://schemas.microsoft.com/office/drawing/2014/main" id="{E977D9AE-A936-4368-9EFF-F3CDD6D9FD2D}"/>
              </a:ext>
            </a:extLst>
          </p:cNvPr>
          <p:cNvSpPr/>
          <p:nvPr/>
        </p:nvSpPr>
        <p:spPr>
          <a:xfrm>
            <a:off x="421302" y="42846"/>
            <a:ext cx="1554147" cy="992324"/>
          </a:xfrm>
          <a:custGeom>
            <a:avLst/>
            <a:gdLst/>
            <a:ahLst/>
            <a:cxnLst/>
            <a:rect l="l" t="t" r="r" b="b"/>
            <a:pathLst>
              <a:path w="3212848" h="2051405">
                <a:moveTo>
                  <a:pt x="0" y="0"/>
                </a:moveTo>
                <a:lnTo>
                  <a:pt x="3212848" y="0"/>
                </a:lnTo>
                <a:lnTo>
                  <a:pt x="3212848" y="2051406"/>
                </a:lnTo>
                <a:lnTo>
                  <a:pt x="0" y="2051406"/>
                </a:lnTo>
                <a:lnTo>
                  <a:pt x="0" y="0"/>
                </a:lnTo>
                <a:close/>
              </a:path>
            </a:pathLst>
          </a:custGeom>
          <a:blipFill>
            <a:blip r:embed="rId4">
              <a:extLst>
                <a:ext uri="{96DAC541-7B7A-43D3-8B79-37D633B846F1}">
                  <asvg:svgBlip xmlns:asvg="http://schemas.microsoft.com/office/drawing/2016/SVG/main" r:embed="rId5"/>
                </a:ext>
              </a:extLst>
            </a:blip>
            <a:stretch>
              <a:fillRect l="-21972" t="-1538"/>
            </a:stretch>
          </a:blipFill>
        </p:spPr>
        <p:txBody>
          <a:bodyPr/>
          <a:lstStyle/>
          <a:p>
            <a:endParaRPr lang="en-US"/>
          </a:p>
        </p:txBody>
      </p:sp>
      <p:sp>
        <p:nvSpPr>
          <p:cNvPr id="3" name="Text Placeholder 2" descr="n416 Fb Dinh Thu Huyen">
            <a:extLst>
              <a:ext uri="{FF2B5EF4-FFF2-40B4-BE49-F238E27FC236}">
                <a16:creationId xmlns:a16="http://schemas.microsoft.com/office/drawing/2014/main" id="{50211A21-AC71-3329-042C-4B7621054DA6}"/>
              </a:ext>
            </a:extLst>
          </p:cNvPr>
          <p:cNvSpPr>
            <a:spLocks noGrp="1"/>
          </p:cNvSpPr>
          <p:nvPr>
            <p:ph type="body" idx="1"/>
          </p:nvPr>
        </p:nvSpPr>
        <p:spPr>
          <a:xfrm>
            <a:off x="516707" y="1154994"/>
            <a:ext cx="5432401" cy="3687350"/>
          </a:xfrm>
        </p:spPr>
        <p:txBody>
          <a:bodyPr/>
          <a:lstStyle/>
          <a:p>
            <a:pPr marL="0" marR="0" indent="0" algn="just">
              <a:lnSpc>
                <a:spcPct val="115000"/>
              </a:lnSpc>
              <a:spcBef>
                <a:spcPts val="0"/>
              </a:spcBef>
              <a:spcAft>
                <a:spcPts val="0"/>
              </a:spcAft>
              <a:buNone/>
            </a:pPr>
            <a:r>
              <a:rPr lang="en-US" sz="2800" b="1" dirty="0" err="1">
                <a:solidFill>
                  <a:srgbClr val="F6BD60"/>
                </a:solidFill>
                <a:effectLst/>
                <a:latin typeface="Bahnschrift SemiBold" panose="020B0502040204020203" pitchFamily="34" charset="0"/>
                <a:ea typeface="Cambria" panose="02040503050406030204" pitchFamily="18" charset="0"/>
              </a:rPr>
              <a:t>Câu</a:t>
            </a:r>
            <a:r>
              <a:rPr lang="en-US" sz="2800" b="1" dirty="0">
                <a:solidFill>
                  <a:srgbClr val="F6BD60"/>
                </a:solidFill>
                <a:effectLst/>
                <a:latin typeface="Bahnschrift SemiBold" panose="020B0502040204020203" pitchFamily="34" charset="0"/>
                <a:ea typeface="Cambria" panose="02040503050406030204" pitchFamily="18" charset="0"/>
              </a:rPr>
              <a:t> 1: </a:t>
            </a:r>
            <a:endParaRPr lang="en-US" sz="2800" dirty="0">
              <a:solidFill>
                <a:srgbClr val="F6BD60"/>
              </a:solidFill>
              <a:effectLst/>
              <a:latin typeface="Bahnschrift SemiBold" panose="020B0502040204020203" pitchFamily="34" charset="0"/>
              <a:ea typeface="Cambria" panose="02040503050406030204" pitchFamily="18" charset="0"/>
            </a:endParaRPr>
          </a:p>
          <a:p>
            <a:pPr marL="0" marR="0" indent="0" algn="just">
              <a:lnSpc>
                <a:spcPct val="115000"/>
              </a:lnSpc>
              <a:spcBef>
                <a:spcPts val="0"/>
              </a:spcBef>
              <a:spcAft>
                <a:spcPts val="0"/>
              </a:spcAft>
              <a:buNone/>
            </a:pPr>
            <a:r>
              <a:rPr lang="en-US" sz="2400" dirty="0">
                <a:solidFill>
                  <a:srgbClr val="663300"/>
                </a:solidFill>
                <a:effectLst/>
                <a:latin typeface="Bahnschrift SemiBold" panose="020B0502040204020203" pitchFamily="34" charset="0"/>
                <a:ea typeface="Cambria" panose="02040503050406030204" pitchFamily="18" charset="0"/>
              </a:rPr>
              <a:t>Khi </a:t>
            </a:r>
            <a:r>
              <a:rPr lang="en-US" sz="2400" dirty="0" err="1">
                <a:solidFill>
                  <a:srgbClr val="663300"/>
                </a:solidFill>
                <a:effectLst/>
                <a:latin typeface="Bahnschrift SemiBold" panose="020B0502040204020203" pitchFamily="34" charset="0"/>
                <a:ea typeface="Cambria" panose="02040503050406030204" pitchFamily="18" charset="0"/>
              </a:rPr>
              <a:t>được</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đun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nóng</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thì</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nhiệt</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độ</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chất</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rắn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tăng</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lên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các</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phân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tử</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chuyển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động</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nhanh</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hơn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phá</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vỡ</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cấu</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trúc</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trật</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tự</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của</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chất</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rắn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chất</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rắn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chuyển</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từ</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thể</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rắn</a:t>
            </a:r>
            <a:r>
              <a:rPr lang="en-US" sz="2400" dirty="0">
                <a:solidFill>
                  <a:srgbClr val="663300"/>
                </a:solidFill>
                <a:effectLst/>
                <a:latin typeface="Bahnschrift SemiBold" panose="020B0502040204020203" pitchFamily="34" charset="0"/>
                <a:ea typeface="Cambria" panose="02040503050406030204" pitchFamily="18" charset="0"/>
              </a:rPr>
              <a:t> sang </a:t>
            </a:r>
            <a:r>
              <a:rPr lang="en-US" sz="2400" dirty="0" err="1">
                <a:solidFill>
                  <a:srgbClr val="663300"/>
                </a:solidFill>
                <a:effectLst/>
                <a:latin typeface="Bahnschrift SemiBold" panose="020B0502040204020203" pitchFamily="34" charset="0"/>
                <a:ea typeface="Cambria" panose="02040503050406030204" pitchFamily="18" charset="0"/>
              </a:rPr>
              <a:t>thể</a:t>
            </a:r>
            <a:r>
              <a:rPr lang="en-US" sz="2400" dirty="0">
                <a:solidFill>
                  <a:srgbClr val="663300"/>
                </a:solidFill>
                <a:effectLst/>
                <a:latin typeface="Bahnschrift SemiBold" panose="020B0502040204020203" pitchFamily="34" charset="0"/>
                <a:ea typeface="Cambria" panose="02040503050406030204" pitchFamily="18" charset="0"/>
              </a:rPr>
              <a:t> </a:t>
            </a:r>
            <a:r>
              <a:rPr lang="en-US" sz="2400" dirty="0" err="1">
                <a:solidFill>
                  <a:srgbClr val="663300"/>
                </a:solidFill>
                <a:effectLst/>
                <a:latin typeface="Bahnschrift SemiBold" panose="020B0502040204020203" pitchFamily="34" charset="0"/>
                <a:ea typeface="Cambria" panose="02040503050406030204" pitchFamily="18" charset="0"/>
              </a:rPr>
              <a:t>lỏng</a:t>
            </a:r>
            <a:r>
              <a:rPr lang="en-US" sz="2400" dirty="0">
                <a:solidFill>
                  <a:srgbClr val="663300"/>
                </a:solidFill>
                <a:effectLst/>
                <a:latin typeface="Bahnschrift SemiBold" panose="020B0502040204020203" pitchFamily="34" charset="0"/>
                <a:ea typeface="Cambria" panose="02040503050406030204" pitchFamily="18" charset="0"/>
              </a:rPr>
              <a:t>.</a:t>
            </a:r>
          </a:p>
        </p:txBody>
      </p:sp>
    </p:spTree>
    <p:extLst>
      <p:ext uri="{BB962C8B-B14F-4D97-AF65-F5344CB8AC3E}">
        <p14:creationId xmlns:p14="http://schemas.microsoft.com/office/powerpoint/2010/main" val="3186640413"/>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416 Fb Dinh Thu Huyen">
            <a:extLst>
              <a:ext uri="{FF2B5EF4-FFF2-40B4-BE49-F238E27FC236}">
                <a16:creationId xmlns:a16="http://schemas.microsoft.com/office/drawing/2014/main" id="{50211A21-AC71-3329-042C-4B7621054DA6}"/>
              </a:ext>
            </a:extLst>
          </p:cNvPr>
          <p:cNvSpPr>
            <a:spLocks noGrp="1"/>
          </p:cNvSpPr>
          <p:nvPr>
            <p:ph type="body" idx="1"/>
          </p:nvPr>
        </p:nvSpPr>
        <p:spPr>
          <a:xfrm>
            <a:off x="227722" y="728074"/>
            <a:ext cx="6134259" cy="4268769"/>
          </a:xfrm>
        </p:spPr>
        <p:txBody>
          <a:bodyPr/>
          <a:lstStyle/>
          <a:p>
            <a:pPr marL="0" indent="0" algn="just">
              <a:lnSpc>
                <a:spcPct val="115000"/>
              </a:lnSpc>
              <a:buNone/>
            </a:pPr>
            <a:r>
              <a:rPr lang="en-US" sz="2200" b="1" dirty="0" err="1">
                <a:solidFill>
                  <a:srgbClr val="84A59D"/>
                </a:solidFill>
                <a:latin typeface="Bahnschrift SemiBold" panose="020B0502040204020203" pitchFamily="34" charset="0"/>
                <a:ea typeface="Cambria" panose="02040503050406030204" pitchFamily="18" charset="0"/>
              </a:rPr>
              <a:t>Câu</a:t>
            </a:r>
            <a:r>
              <a:rPr lang="en-US" sz="2200" b="1" dirty="0">
                <a:solidFill>
                  <a:srgbClr val="84A59D"/>
                </a:solidFill>
                <a:latin typeface="Bahnschrift SemiBold" panose="020B0502040204020203" pitchFamily="34" charset="0"/>
                <a:ea typeface="Cambria" panose="02040503050406030204" pitchFamily="18" charset="0"/>
              </a:rPr>
              <a:t> 2:</a:t>
            </a:r>
            <a:endParaRPr lang="en-US" sz="2200" dirty="0">
              <a:solidFill>
                <a:srgbClr val="84A59D"/>
              </a:solidFill>
              <a:latin typeface="Bahnschrift SemiBold" panose="020B0502040204020203" pitchFamily="34" charset="0"/>
              <a:ea typeface="Cambria" panose="02040503050406030204" pitchFamily="18" charset="0"/>
            </a:endParaRPr>
          </a:p>
          <a:p>
            <a:pPr marL="0" indent="0" algn="just">
              <a:lnSpc>
                <a:spcPct val="115000"/>
              </a:lnSpc>
              <a:spcBef>
                <a:spcPts val="600"/>
              </a:spcBef>
              <a:spcAft>
                <a:spcPts val="600"/>
              </a:spcAft>
              <a:buNone/>
            </a:pPr>
            <a:r>
              <a:rPr lang="en-US" sz="2000" dirty="0">
                <a:solidFill>
                  <a:srgbClr val="663300"/>
                </a:solidFill>
                <a:latin typeface="Bahnschrift SemiBold" panose="020B0502040204020203" pitchFamily="34" charset="0"/>
                <a:ea typeface="Cambria" panose="02040503050406030204" pitchFamily="18" charset="0"/>
              </a:rPr>
              <a:t>a) </a:t>
            </a:r>
            <a:r>
              <a:rPr lang="en-US" sz="2000" dirty="0" err="1">
                <a:solidFill>
                  <a:srgbClr val="663300"/>
                </a:solidFill>
                <a:latin typeface="Bahnschrift SemiBold" panose="020B0502040204020203" pitchFamily="34" charset="0"/>
                <a:ea typeface="Cambria" panose="02040503050406030204" pitchFamily="18" charset="0"/>
              </a:rPr>
              <a:t>Khi</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đun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nhiệt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độ</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chất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rắn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tăng</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dần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khi</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đến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nhiệt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độ</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t</a:t>
            </a:r>
            <a:r>
              <a:rPr lang="en-US" sz="2000" baseline="-25000" dirty="0" err="1">
                <a:solidFill>
                  <a:srgbClr val="663300"/>
                </a:solidFill>
                <a:latin typeface="Bahnschrift SemiBold" panose="020B0502040204020203" pitchFamily="34" charset="0"/>
                <a:ea typeface="Cambria" panose="02040503050406030204" pitchFamily="18" charset="0"/>
              </a:rPr>
              <a:t>C</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chất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rắn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bắt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đầu</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nóng</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chảy</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Suốt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thời</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gian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nóng</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chảy</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nhiệt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độ</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chất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rắn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không</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tăng</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khi</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chảy</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lỏng</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hoàn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toàn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nhiệt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độ</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chất</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rắn</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tiếp</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tục</a:t>
            </a:r>
            <a:r>
              <a:rPr lang="en-US" sz="2000" dirty="0">
                <a:solidFill>
                  <a:srgbClr val="663300"/>
                </a:solidFill>
                <a:latin typeface="Bahnschrift SemiBold" panose="020B0502040204020203" pitchFamily="34" charset="0"/>
                <a:ea typeface="Cambria" panose="02040503050406030204" pitchFamily="18" charset="0"/>
              </a:rPr>
              <a:t> </a:t>
            </a:r>
            <a:r>
              <a:rPr lang="en-US" sz="2000" dirty="0" err="1">
                <a:solidFill>
                  <a:srgbClr val="663300"/>
                </a:solidFill>
                <a:latin typeface="Bahnschrift SemiBold" panose="020B0502040204020203" pitchFamily="34" charset="0"/>
                <a:ea typeface="Cambria" panose="02040503050406030204" pitchFamily="18" charset="0"/>
              </a:rPr>
              <a:t>tăng</a:t>
            </a:r>
            <a:r>
              <a:rPr lang="en-US" sz="2000" dirty="0">
                <a:solidFill>
                  <a:srgbClr val="663300"/>
                </a:solidFill>
                <a:latin typeface="Bahnschrift SemiBold" panose="020B0502040204020203" pitchFamily="34" charset="0"/>
                <a:ea typeface="Cambria" panose="02040503050406030204" pitchFamily="18" charset="0"/>
              </a:rPr>
              <a:t>.</a:t>
            </a:r>
          </a:p>
          <a:p>
            <a:pPr marL="0" indent="0" algn="just">
              <a:lnSpc>
                <a:spcPct val="115000"/>
              </a:lnSpc>
              <a:spcBef>
                <a:spcPts val="600"/>
              </a:spcBef>
              <a:spcAft>
                <a:spcPts val="600"/>
              </a:spcAft>
              <a:buNone/>
            </a:pPr>
            <a:r>
              <a:rPr lang="en-US" sz="2000" dirty="0">
                <a:solidFill>
                  <a:srgbClr val="663300"/>
                </a:solidFill>
                <a:latin typeface="Bahnschrift SemiBold" panose="020B0502040204020203" pitchFamily="34" charset="0"/>
                <a:ea typeface="Cambria" panose="02040503050406030204" pitchFamily="18" charset="0"/>
              </a:rPr>
              <a:t>b) </a:t>
            </a:r>
            <a:r>
              <a:rPr lang="vi-VN" sz="2000" dirty="0">
                <a:solidFill>
                  <a:schemeClr val="bg2">
                    <a:lumMod val="75000"/>
                  </a:schemeClr>
                </a:solidFill>
                <a:latin typeface="Bahnschrift SemiBold" panose="020B0502040204020203" pitchFamily="34" charset="0"/>
                <a:ea typeface="Cambria" panose="02040503050406030204" pitchFamily="18" charset="0"/>
              </a:rPr>
              <a:t>Khi đang nóng chảy nhiệt độ của chất rắn kết tinh không tăng dù vẫn nhận được nhiệt năng. </a:t>
            </a:r>
            <a:r>
              <a:rPr lang="vi-VN" sz="2000" dirty="0">
                <a:solidFill>
                  <a:schemeClr val="bg2">
                    <a:lumMod val="75000"/>
                  </a:schemeClr>
                </a:solidFill>
                <a:latin typeface="Bahnschrift SemiBold" panose="020B0502040204020203" pitchFamily="34" charset="0"/>
              </a:rPr>
              <a:t>Điều này xảy ra vì nhiệt năng không được dùng để tăng nhiệt độ, mà thay vào đó được sử dụng để phá vỡ liên kết giữa các phân tử trong cấu trúc tinh thể của chất rắn</a:t>
            </a:r>
            <a:endParaRPr lang="en-US" sz="2000" dirty="0">
              <a:solidFill>
                <a:schemeClr val="bg2">
                  <a:lumMod val="75000"/>
                </a:schemeClr>
              </a:solidFill>
              <a:latin typeface="Bahnschrift SemiBold" panose="020B0502040204020203" pitchFamily="34" charset="0"/>
              <a:ea typeface="Cambria" panose="02040503050406030204" pitchFamily="18" charset="0"/>
            </a:endParaRPr>
          </a:p>
        </p:txBody>
      </p:sp>
      <p:sp>
        <p:nvSpPr>
          <p:cNvPr id="10" name="Rectangle: Rounded Corners 9" descr="n416 Fb Dinh Thu Huyen">
            <a:extLst>
              <a:ext uri="{FF2B5EF4-FFF2-40B4-BE49-F238E27FC236}">
                <a16:creationId xmlns:a16="http://schemas.microsoft.com/office/drawing/2014/main" id="{35A28C36-86BD-46A6-B172-4D9861146E61}"/>
              </a:ext>
            </a:extLst>
          </p:cNvPr>
          <p:cNvSpPr/>
          <p:nvPr/>
        </p:nvSpPr>
        <p:spPr>
          <a:xfrm>
            <a:off x="2113465" y="146656"/>
            <a:ext cx="4908430" cy="750498"/>
          </a:xfrm>
          <a:prstGeom prst="roundRect">
            <a:avLst>
              <a:gd name="adj" fmla="val 30460"/>
            </a:avLst>
          </a:prstGeom>
          <a:solidFill>
            <a:srgbClr val="F284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descr="n416 Fb Dinh Thu Huyen">
            <a:extLst>
              <a:ext uri="{FF2B5EF4-FFF2-40B4-BE49-F238E27FC236}">
                <a16:creationId xmlns:a16="http://schemas.microsoft.com/office/drawing/2014/main" id="{00A3E001-8D4B-4CDA-A967-F4D7828B6E40}"/>
              </a:ext>
            </a:extLst>
          </p:cNvPr>
          <p:cNvSpPr txBox="1"/>
          <p:nvPr/>
        </p:nvSpPr>
        <p:spPr>
          <a:xfrm>
            <a:off x="2449895" y="299376"/>
            <a:ext cx="4235570" cy="461665"/>
          </a:xfrm>
          <a:prstGeom prst="rect">
            <a:avLst/>
          </a:prstGeom>
          <a:noFill/>
        </p:spPr>
        <p:txBody>
          <a:bodyPr wrap="square" rtlCol="0">
            <a:spAutoFit/>
          </a:bodyPr>
          <a:lstStyle/>
          <a:p>
            <a:r>
              <a:rPr lang="en-US" sz="2400" dirty="0">
                <a:solidFill>
                  <a:schemeClr val="bg1"/>
                </a:solidFill>
                <a:latin typeface="Bahnschrift SemiBold" panose="020B0502040204020203" pitchFamily="34" charset="0"/>
              </a:rPr>
              <a:t>ĐÁP ÁN PHIẾU HỌC TẬP SỐ 5</a:t>
            </a:r>
          </a:p>
        </p:txBody>
      </p:sp>
      <p:sp>
        <p:nvSpPr>
          <p:cNvPr id="12" name="Freeform 10" descr="n416 Fb Dinh Thu Huyen">
            <a:extLst>
              <a:ext uri="{FF2B5EF4-FFF2-40B4-BE49-F238E27FC236}">
                <a16:creationId xmlns:a16="http://schemas.microsoft.com/office/drawing/2014/main" id="{E977D9AE-A936-4368-9EFF-F3CDD6D9FD2D}"/>
              </a:ext>
            </a:extLst>
          </p:cNvPr>
          <p:cNvSpPr/>
          <p:nvPr/>
        </p:nvSpPr>
        <p:spPr>
          <a:xfrm>
            <a:off x="818117" y="49010"/>
            <a:ext cx="1295348" cy="827081"/>
          </a:xfrm>
          <a:custGeom>
            <a:avLst/>
            <a:gdLst/>
            <a:ahLst/>
            <a:cxnLst/>
            <a:rect l="l" t="t" r="r" b="b"/>
            <a:pathLst>
              <a:path w="3212848" h="2051405">
                <a:moveTo>
                  <a:pt x="0" y="0"/>
                </a:moveTo>
                <a:lnTo>
                  <a:pt x="3212848" y="0"/>
                </a:lnTo>
                <a:lnTo>
                  <a:pt x="3212848" y="2051406"/>
                </a:lnTo>
                <a:lnTo>
                  <a:pt x="0" y="2051406"/>
                </a:lnTo>
                <a:lnTo>
                  <a:pt x="0" y="0"/>
                </a:lnTo>
                <a:close/>
              </a:path>
            </a:pathLst>
          </a:custGeom>
          <a:blipFill>
            <a:blip r:embed="rId2">
              <a:extLst>
                <a:ext uri="{96DAC541-7B7A-43D3-8B79-37D633B846F1}">
                  <asvg:svgBlip xmlns:asvg="http://schemas.microsoft.com/office/drawing/2016/SVG/main" r:embed="rId3"/>
                </a:ext>
              </a:extLst>
            </a:blip>
            <a:stretch>
              <a:fillRect l="-21972" t="-1538"/>
            </a:stretch>
          </a:blipFill>
        </p:spPr>
        <p:txBody>
          <a:bodyPr/>
          <a:lstStyle/>
          <a:p>
            <a:endParaRPr lang="en-US"/>
          </a:p>
        </p:txBody>
      </p:sp>
      <p:pic>
        <p:nvPicPr>
          <p:cNvPr id="8" name="Picture 7" descr="n416 Fb Dinh Thu Huyen">
            <a:extLst>
              <a:ext uri="{FF2B5EF4-FFF2-40B4-BE49-F238E27FC236}">
                <a16:creationId xmlns:a16="http://schemas.microsoft.com/office/drawing/2014/main" id="{5B517A9E-153E-4AAC-80C4-20FEF1303C9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6321478" y="1870634"/>
            <a:ext cx="2822522" cy="2544792"/>
          </a:xfrm>
          <a:prstGeom prst="rect">
            <a:avLst/>
          </a:prstGeom>
        </p:spPr>
      </p:pic>
    </p:spTree>
    <p:extLst>
      <p:ext uri="{BB962C8B-B14F-4D97-AF65-F5344CB8AC3E}">
        <p14:creationId xmlns:p14="http://schemas.microsoft.com/office/powerpoint/2010/main" val="21612959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Crand Newsletter by Slidesgo">
  <a:themeElements>
    <a:clrScheme name="Simple Light">
      <a:dk1>
        <a:srgbClr val="000000"/>
      </a:dk1>
      <a:lt1>
        <a:srgbClr val="FFFFFF"/>
      </a:lt1>
      <a:dk2>
        <a:srgbClr val="FFAB40"/>
      </a:dk2>
      <a:lt2>
        <a:srgbClr val="6FA8DC"/>
      </a:lt2>
      <a:accent1>
        <a:srgbClr val="FFAB40"/>
      </a:accent1>
      <a:accent2>
        <a:srgbClr val="000000"/>
      </a:accent2>
      <a:accent3>
        <a:srgbClr val="FFFFFF"/>
      </a:accent3>
      <a:accent4>
        <a:srgbClr val="6FA8DC"/>
      </a:accent4>
      <a:accent5>
        <a:srgbClr val="000000"/>
      </a:accent5>
      <a:accent6>
        <a:srgbClr val="FFFFFF"/>
      </a:accent6>
      <a:hlink>
        <a:srgbClr val="FFAB4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2431</TotalTime>
  <Words>1935</Words>
  <Application>Microsoft Office PowerPoint</Application>
  <PresentationFormat>On-screen Show (16:9)</PresentationFormat>
  <Paragraphs>155</Paragraphs>
  <Slides>38</Slides>
  <Notes>15</Notes>
  <HiddenSlides>0</HiddenSlides>
  <MMClips>1</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38</vt:i4>
      </vt:variant>
    </vt:vector>
  </HeadingPairs>
  <TitlesOfParts>
    <vt:vector size="56" baseType="lpstr">
      <vt:lpstr>Sue Ellen Francisco</vt:lpstr>
      <vt:lpstr>Calibri Light</vt:lpstr>
      <vt:lpstr>Livvic</vt:lpstr>
      <vt:lpstr>Bahnschrift SemiBold</vt:lpstr>
      <vt:lpstr>Cambria</vt:lpstr>
      <vt:lpstr>Roboto Condensed Light</vt:lpstr>
      <vt:lpstr>Verdana</vt:lpstr>
      <vt:lpstr>Amatic SC</vt:lpstr>
      <vt:lpstr>Sriracha</vt:lpstr>
      <vt:lpstr>Catamaran</vt:lpstr>
      <vt:lpstr>Calibri</vt:lpstr>
      <vt:lpstr>Arial</vt:lpstr>
      <vt:lpstr>Times New Roman</vt:lpstr>
      <vt:lpstr>Cambria Math</vt:lpstr>
      <vt:lpstr>Crand Newsletter by Slidesgo</vt:lpstr>
      <vt:lpstr>Office Theme</vt:lpstr>
      <vt:lpstr>3_Office Theme</vt:lpstr>
      <vt:lpstr>2_Office Theme</vt:lpstr>
      <vt:lpstr>WELCOME</vt:lpstr>
      <vt:lpstr>PowerPoint Presentation</vt:lpstr>
      <vt:lpstr>PowerPoint Presentation</vt:lpstr>
      <vt:lpstr>PowerPoint Presentation</vt:lpstr>
      <vt:lpstr>PowerPoint Presentation</vt:lpstr>
      <vt:lpstr>PowerPoint Presentation</vt:lpstr>
      <vt:lpstr>PowerPoint Presentation</vt:lpstr>
      <vt:lpstr>I.  MÔ HÌNH ĐỘNG HỌC PHÂN TỬ VỀ CẤU TẠO CHẤT </vt:lpstr>
      <vt:lpstr>PowerPoint Presentation</vt:lpstr>
      <vt:lpstr>I.  MÔ HÌNH ĐỘNG HỌC PHÂN TỬ VỀ CẤU TẠO CHẤT</vt:lpstr>
      <vt:lpstr>PowerPoint Presentation</vt:lpstr>
      <vt:lpstr>ĐÁP ÁN</vt:lpstr>
      <vt:lpstr>PowerPoint Presentation</vt:lpstr>
      <vt:lpstr>PowerPoint Presentation</vt:lpstr>
      <vt:lpstr>PowerPoint Presentation</vt:lpstr>
      <vt:lpstr>II. CẤU TRÚC CỦA CHẤT RẮN, CHẤT LỎNG VÀ CHẤT KHÍ</vt:lpstr>
      <vt:lpstr>PowerPoint Presentation</vt:lpstr>
      <vt:lpstr>PowerPoint Presentation</vt:lpstr>
      <vt:lpstr>Đặc điểm của cấu trúc phân tử:</vt:lpstr>
      <vt:lpstr>LUYỆN TẬP</vt:lpstr>
      <vt:lpstr>PowerPoint Presentation</vt:lpstr>
      <vt:lpstr>PowerPoint Presentation</vt:lpstr>
      <vt:lpstr>PowerPoint Presentation</vt:lpstr>
      <vt:lpstr>VẬN DỤNG</vt:lpstr>
      <vt:lpstr>PowerPoint Presentation</vt:lpstr>
      <vt:lpstr>PowerPoint Presentation</vt:lpstr>
      <vt:lpstr>PowerPoint Presentation</vt:lpstr>
      <vt:lpstr>III. SỰ CHUYỂN THỂ</vt:lpstr>
      <vt:lpstr>1. Sự chuyển thể</vt:lpstr>
      <vt:lpstr>2. Dùng mô hình động học phân tử giải thích sự chuyển thể </vt:lpstr>
      <vt:lpstr>PowerPoint Presentation</vt:lpstr>
      <vt:lpstr>PowerPoint Presentation</vt:lpstr>
      <vt:lpstr>THẢO LUẬN NHÓM  HOÀN THÀNH PHT SỐ 4 VÀ SỐ 5</vt:lpstr>
      <vt:lpstr>PowerPoint Presentation</vt:lpstr>
      <vt:lpstr>PowerPoint Presentation</vt:lpstr>
      <vt:lpstr>THẢO LUẬN NHÓM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Crand Newsletter</dc:title>
  <dc:creator>Admin</dc:creator>
  <cp:lastModifiedBy>Administrator</cp:lastModifiedBy>
  <cp:revision>177</cp:revision>
  <dcterms:modified xsi:type="dcterms:W3CDTF">2024-09-11T13:05:59Z</dcterms:modified>
</cp:coreProperties>
</file>